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1AF3"/>
    <a:srgbClr val="7BF1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37" autoAdjust="0"/>
  </p:normalViewPr>
  <p:slideViewPr>
    <p:cSldViewPr>
      <p:cViewPr varScale="1">
        <p:scale>
          <a:sx n="75" d="100"/>
          <a:sy n="75" d="100"/>
        </p:scale>
        <p:origin x="-4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7BB354-A15D-48C5-93B1-D2A8108DB2C9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C06642F-9272-4FDB-9CDC-092AC16C0499}">
      <dgm:prSet phldrT="[Text]"/>
      <dgm:spPr/>
      <dgm:t>
        <a:bodyPr/>
        <a:lstStyle/>
        <a:p>
          <a:r>
            <a:rPr lang="en-US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Parents…</a:t>
          </a:r>
          <a:endParaRPr lang="en-US" b="1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549A7B32-82CE-4AF5-9422-00F216693D2D}" type="parTrans" cxnId="{0AA47308-891F-4F40-B519-9BF5C7F32C70}">
      <dgm:prSet/>
      <dgm:spPr/>
      <dgm:t>
        <a:bodyPr/>
        <a:lstStyle/>
        <a:p>
          <a:endParaRPr lang="en-US" b="1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74F66A2D-A497-4DF1-88AC-3D74001EC7B7}" type="sibTrans" cxnId="{0AA47308-891F-4F40-B519-9BF5C7F32C70}">
      <dgm:prSet/>
      <dgm:spPr/>
      <dgm:t>
        <a:bodyPr/>
        <a:lstStyle/>
        <a:p>
          <a:endParaRPr lang="en-US" b="1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830BCE03-946A-4F47-A951-1A18BD44E0E4}">
      <dgm:prSet phldrT="[Text]"/>
      <dgm:spPr/>
      <dgm:t>
        <a:bodyPr/>
        <a:lstStyle/>
        <a:p>
          <a:r>
            <a:rPr lang="en-US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Me </a:t>
          </a:r>
          <a:endParaRPr lang="en-US" b="1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63E00655-1852-43A3-BA74-689E64B72B2E}" type="parTrans" cxnId="{CE6270A8-8A37-4A21-89C9-A9B198BA2FDA}">
      <dgm:prSet/>
      <dgm:spPr/>
      <dgm:t>
        <a:bodyPr/>
        <a:lstStyle/>
        <a:p>
          <a:endParaRPr lang="en-US" b="1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1463BE4B-2AC5-46EE-9A07-0622D783E700}" type="sibTrans" cxnId="{CE6270A8-8A37-4A21-89C9-A9B198BA2FDA}">
      <dgm:prSet/>
      <dgm:spPr/>
      <dgm:t>
        <a:bodyPr/>
        <a:lstStyle/>
        <a:p>
          <a:endParaRPr lang="en-US" b="1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D5BB906A-1817-43A4-94D1-E1019E59BEF5}">
      <dgm:prSet phldrT="[Text]"/>
      <dgm:spPr/>
      <dgm:t>
        <a:bodyPr/>
        <a:lstStyle/>
        <a:p>
          <a:r>
            <a:rPr lang="en-US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Twins</a:t>
          </a:r>
          <a:endParaRPr lang="en-US" b="1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78A1601B-BE1E-495A-AC6F-D8685429A595}" type="parTrans" cxnId="{F23EAAF7-5B10-4EB0-A04B-63E6DC590233}">
      <dgm:prSet/>
      <dgm:spPr/>
      <dgm:t>
        <a:bodyPr/>
        <a:lstStyle/>
        <a:p>
          <a:endParaRPr lang="en-US" b="1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7FB9A69B-E9AC-4D1B-9C2A-9AB2FB610B8A}" type="sibTrans" cxnId="{F23EAAF7-5B10-4EB0-A04B-63E6DC590233}">
      <dgm:prSet/>
      <dgm:spPr/>
      <dgm:t>
        <a:bodyPr/>
        <a:lstStyle/>
        <a:p>
          <a:endParaRPr lang="en-US" b="1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gm:t>
    </dgm:pt>
    <dgm:pt modelId="{36AD3B94-878A-460A-B49E-5FF9F82A1B96}" type="pres">
      <dgm:prSet presAssocID="{FE7BB354-A15D-48C5-93B1-D2A8108DB2C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C38144-5A5A-4E2F-B290-3838E755A500}" type="pres">
      <dgm:prSet presAssocID="{8C06642F-9272-4FDB-9CDC-092AC16C0499}" presName="root1" presStyleCnt="0"/>
      <dgm:spPr/>
    </dgm:pt>
    <dgm:pt modelId="{F110F88B-C4C4-4292-BB69-E0F065A006BB}" type="pres">
      <dgm:prSet presAssocID="{8C06642F-9272-4FDB-9CDC-092AC16C0499}" presName="LevelOneTextNode" presStyleLbl="node0" presStyleIdx="0" presStyleCnt="1" custLinFactNeighborX="-2351" custLinFactNeighborY="290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B4B60A-A450-4EB7-84D4-A18D6FD8FC87}" type="pres">
      <dgm:prSet presAssocID="{8C06642F-9272-4FDB-9CDC-092AC16C0499}" presName="level2hierChild" presStyleCnt="0"/>
      <dgm:spPr/>
    </dgm:pt>
    <dgm:pt modelId="{847A49F9-CCE6-47F4-85BC-69501D35B046}" type="pres">
      <dgm:prSet presAssocID="{63E00655-1852-43A3-BA74-689E64B72B2E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355A1CA-1394-4300-8C03-CA72482927CB}" type="pres">
      <dgm:prSet presAssocID="{63E00655-1852-43A3-BA74-689E64B72B2E}" presName="connTx" presStyleLbl="parChTrans1D2" presStyleIdx="0" presStyleCnt="2"/>
      <dgm:spPr/>
      <dgm:t>
        <a:bodyPr/>
        <a:lstStyle/>
        <a:p>
          <a:endParaRPr lang="en-US"/>
        </a:p>
      </dgm:t>
    </dgm:pt>
    <dgm:pt modelId="{634F09F1-9E46-405D-9E71-F9F7FFDF0559}" type="pres">
      <dgm:prSet presAssocID="{830BCE03-946A-4F47-A951-1A18BD44E0E4}" presName="root2" presStyleCnt="0"/>
      <dgm:spPr/>
    </dgm:pt>
    <dgm:pt modelId="{31BADFBB-9A45-40B5-A815-59A988327B33}" type="pres">
      <dgm:prSet presAssocID="{830BCE03-946A-4F47-A951-1A18BD44E0E4}" presName="LevelTwoTextNode" presStyleLbl="node2" presStyleIdx="0" presStyleCnt="2" custLinFactNeighborX="21" custLinFactNeighborY="21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BF354B-24AB-4CE6-9AAF-69FAE9AEA6ED}" type="pres">
      <dgm:prSet presAssocID="{830BCE03-946A-4F47-A951-1A18BD44E0E4}" presName="level3hierChild" presStyleCnt="0"/>
      <dgm:spPr/>
    </dgm:pt>
    <dgm:pt modelId="{D1751591-3473-4171-BFDD-0155BA3696C9}" type="pres">
      <dgm:prSet presAssocID="{78A1601B-BE1E-495A-AC6F-D8685429A595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503BC71D-F2CE-49A5-AC03-06701E595A72}" type="pres">
      <dgm:prSet presAssocID="{78A1601B-BE1E-495A-AC6F-D8685429A595}" presName="connTx" presStyleLbl="parChTrans1D2" presStyleIdx="1" presStyleCnt="2"/>
      <dgm:spPr/>
      <dgm:t>
        <a:bodyPr/>
        <a:lstStyle/>
        <a:p>
          <a:endParaRPr lang="en-US"/>
        </a:p>
      </dgm:t>
    </dgm:pt>
    <dgm:pt modelId="{FC3F9599-AC6F-4910-AC27-D71DFDB1F0A6}" type="pres">
      <dgm:prSet presAssocID="{D5BB906A-1817-43A4-94D1-E1019E59BEF5}" presName="root2" presStyleCnt="0"/>
      <dgm:spPr/>
    </dgm:pt>
    <dgm:pt modelId="{A4FFF079-20D9-47B4-9FD6-3FC57D1AE610}" type="pres">
      <dgm:prSet presAssocID="{D5BB906A-1817-43A4-94D1-E1019E59BEF5}" presName="LevelTwoTextNode" presStyleLbl="node2" presStyleIdx="1" presStyleCnt="2" custScaleY="85925" custLinFactNeighborX="21" custLinFactNeighborY="135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FCD266-5D1A-4451-9BE6-595DC8770CE5}" type="pres">
      <dgm:prSet presAssocID="{D5BB906A-1817-43A4-94D1-E1019E59BEF5}" presName="level3hierChild" presStyleCnt="0"/>
      <dgm:spPr/>
    </dgm:pt>
  </dgm:ptLst>
  <dgm:cxnLst>
    <dgm:cxn modelId="{CE6270A8-8A37-4A21-89C9-A9B198BA2FDA}" srcId="{8C06642F-9272-4FDB-9CDC-092AC16C0499}" destId="{830BCE03-946A-4F47-A951-1A18BD44E0E4}" srcOrd="0" destOrd="0" parTransId="{63E00655-1852-43A3-BA74-689E64B72B2E}" sibTransId="{1463BE4B-2AC5-46EE-9A07-0622D783E700}"/>
    <dgm:cxn modelId="{0AA47308-891F-4F40-B519-9BF5C7F32C70}" srcId="{FE7BB354-A15D-48C5-93B1-D2A8108DB2C9}" destId="{8C06642F-9272-4FDB-9CDC-092AC16C0499}" srcOrd="0" destOrd="0" parTransId="{549A7B32-82CE-4AF5-9422-00F216693D2D}" sibTransId="{74F66A2D-A497-4DF1-88AC-3D74001EC7B7}"/>
    <dgm:cxn modelId="{F23EAAF7-5B10-4EB0-A04B-63E6DC590233}" srcId="{8C06642F-9272-4FDB-9CDC-092AC16C0499}" destId="{D5BB906A-1817-43A4-94D1-E1019E59BEF5}" srcOrd="1" destOrd="0" parTransId="{78A1601B-BE1E-495A-AC6F-D8685429A595}" sibTransId="{7FB9A69B-E9AC-4D1B-9C2A-9AB2FB610B8A}"/>
    <dgm:cxn modelId="{DB2799E8-C66B-440C-BE33-D6AA2EA180B0}" type="presOf" srcId="{78A1601B-BE1E-495A-AC6F-D8685429A595}" destId="{503BC71D-F2CE-49A5-AC03-06701E595A72}" srcOrd="1" destOrd="0" presId="urn:microsoft.com/office/officeart/2005/8/layout/hierarchy2"/>
    <dgm:cxn modelId="{12BB10CF-D1E2-4F38-B15C-B4A6A83EFED8}" type="presOf" srcId="{63E00655-1852-43A3-BA74-689E64B72B2E}" destId="{6355A1CA-1394-4300-8C03-CA72482927CB}" srcOrd="1" destOrd="0" presId="urn:microsoft.com/office/officeart/2005/8/layout/hierarchy2"/>
    <dgm:cxn modelId="{D2E5D5C5-F4BE-4F6F-87EA-78B9A32E8BBD}" type="presOf" srcId="{78A1601B-BE1E-495A-AC6F-D8685429A595}" destId="{D1751591-3473-4171-BFDD-0155BA3696C9}" srcOrd="0" destOrd="0" presId="urn:microsoft.com/office/officeart/2005/8/layout/hierarchy2"/>
    <dgm:cxn modelId="{F2E1F874-DA95-45E1-A1D5-AF21339792AE}" type="presOf" srcId="{D5BB906A-1817-43A4-94D1-E1019E59BEF5}" destId="{A4FFF079-20D9-47B4-9FD6-3FC57D1AE610}" srcOrd="0" destOrd="0" presId="urn:microsoft.com/office/officeart/2005/8/layout/hierarchy2"/>
    <dgm:cxn modelId="{889AFFA9-5074-40CE-ADCD-A92AC7D02DC3}" type="presOf" srcId="{FE7BB354-A15D-48C5-93B1-D2A8108DB2C9}" destId="{36AD3B94-878A-460A-B49E-5FF9F82A1B96}" srcOrd="0" destOrd="0" presId="urn:microsoft.com/office/officeart/2005/8/layout/hierarchy2"/>
    <dgm:cxn modelId="{168A0602-F0AF-4EF0-BD5F-174DFD668B75}" type="presOf" srcId="{63E00655-1852-43A3-BA74-689E64B72B2E}" destId="{847A49F9-CCE6-47F4-85BC-69501D35B046}" srcOrd="0" destOrd="0" presId="urn:microsoft.com/office/officeart/2005/8/layout/hierarchy2"/>
    <dgm:cxn modelId="{633BB7AD-9437-475E-B771-BE4D903A5F0F}" type="presOf" srcId="{830BCE03-946A-4F47-A951-1A18BD44E0E4}" destId="{31BADFBB-9A45-40B5-A815-59A988327B33}" srcOrd="0" destOrd="0" presId="urn:microsoft.com/office/officeart/2005/8/layout/hierarchy2"/>
    <dgm:cxn modelId="{53B10974-35EF-49C8-A114-7132716D3CED}" type="presOf" srcId="{8C06642F-9272-4FDB-9CDC-092AC16C0499}" destId="{F110F88B-C4C4-4292-BB69-E0F065A006BB}" srcOrd="0" destOrd="0" presId="urn:microsoft.com/office/officeart/2005/8/layout/hierarchy2"/>
    <dgm:cxn modelId="{E52E325B-DC7A-4A8E-BF2F-6846DB6C0EE9}" type="presParOf" srcId="{36AD3B94-878A-460A-B49E-5FF9F82A1B96}" destId="{E0C38144-5A5A-4E2F-B290-3838E755A500}" srcOrd="0" destOrd="0" presId="urn:microsoft.com/office/officeart/2005/8/layout/hierarchy2"/>
    <dgm:cxn modelId="{E7FA50F9-19FE-4601-A159-175CAFF1C7EE}" type="presParOf" srcId="{E0C38144-5A5A-4E2F-B290-3838E755A500}" destId="{F110F88B-C4C4-4292-BB69-E0F065A006BB}" srcOrd="0" destOrd="0" presId="urn:microsoft.com/office/officeart/2005/8/layout/hierarchy2"/>
    <dgm:cxn modelId="{33FA650F-4927-499A-90F7-3698A53EAF6A}" type="presParOf" srcId="{E0C38144-5A5A-4E2F-B290-3838E755A500}" destId="{78B4B60A-A450-4EB7-84D4-A18D6FD8FC87}" srcOrd="1" destOrd="0" presId="urn:microsoft.com/office/officeart/2005/8/layout/hierarchy2"/>
    <dgm:cxn modelId="{514948F5-EFD9-4A42-BF53-7762E5435074}" type="presParOf" srcId="{78B4B60A-A450-4EB7-84D4-A18D6FD8FC87}" destId="{847A49F9-CCE6-47F4-85BC-69501D35B046}" srcOrd="0" destOrd="0" presId="urn:microsoft.com/office/officeart/2005/8/layout/hierarchy2"/>
    <dgm:cxn modelId="{524CA36A-642C-46F9-A09B-E5C58745B624}" type="presParOf" srcId="{847A49F9-CCE6-47F4-85BC-69501D35B046}" destId="{6355A1CA-1394-4300-8C03-CA72482927CB}" srcOrd="0" destOrd="0" presId="urn:microsoft.com/office/officeart/2005/8/layout/hierarchy2"/>
    <dgm:cxn modelId="{43D5B269-4CFF-4E79-8510-A86FD525E728}" type="presParOf" srcId="{78B4B60A-A450-4EB7-84D4-A18D6FD8FC87}" destId="{634F09F1-9E46-405D-9E71-F9F7FFDF0559}" srcOrd="1" destOrd="0" presId="urn:microsoft.com/office/officeart/2005/8/layout/hierarchy2"/>
    <dgm:cxn modelId="{94AE4B72-6562-48B9-B704-FA58DA036123}" type="presParOf" srcId="{634F09F1-9E46-405D-9E71-F9F7FFDF0559}" destId="{31BADFBB-9A45-40B5-A815-59A988327B33}" srcOrd="0" destOrd="0" presId="urn:microsoft.com/office/officeart/2005/8/layout/hierarchy2"/>
    <dgm:cxn modelId="{6B4453F5-194C-4438-BA22-537984458B48}" type="presParOf" srcId="{634F09F1-9E46-405D-9E71-F9F7FFDF0559}" destId="{9EBF354B-24AB-4CE6-9AAF-69FAE9AEA6ED}" srcOrd="1" destOrd="0" presId="urn:microsoft.com/office/officeart/2005/8/layout/hierarchy2"/>
    <dgm:cxn modelId="{7A639D3D-E23F-48C9-8F0F-D7464A54889F}" type="presParOf" srcId="{78B4B60A-A450-4EB7-84D4-A18D6FD8FC87}" destId="{D1751591-3473-4171-BFDD-0155BA3696C9}" srcOrd="2" destOrd="0" presId="urn:microsoft.com/office/officeart/2005/8/layout/hierarchy2"/>
    <dgm:cxn modelId="{0C5989B7-0429-44A9-8D85-DB8D696AB0BD}" type="presParOf" srcId="{D1751591-3473-4171-BFDD-0155BA3696C9}" destId="{503BC71D-F2CE-49A5-AC03-06701E595A72}" srcOrd="0" destOrd="0" presId="urn:microsoft.com/office/officeart/2005/8/layout/hierarchy2"/>
    <dgm:cxn modelId="{2F32C91D-4316-4523-8710-0E59D0DFBC87}" type="presParOf" srcId="{78B4B60A-A450-4EB7-84D4-A18D6FD8FC87}" destId="{FC3F9599-AC6F-4910-AC27-D71DFDB1F0A6}" srcOrd="3" destOrd="0" presId="urn:microsoft.com/office/officeart/2005/8/layout/hierarchy2"/>
    <dgm:cxn modelId="{DF85BE21-F773-45AC-A876-2B9F995D46AF}" type="presParOf" srcId="{FC3F9599-AC6F-4910-AC27-D71DFDB1F0A6}" destId="{A4FFF079-20D9-47B4-9FD6-3FC57D1AE610}" srcOrd="0" destOrd="0" presId="urn:microsoft.com/office/officeart/2005/8/layout/hierarchy2"/>
    <dgm:cxn modelId="{F30F7E0E-709F-43F8-AEED-F050E9D20F4D}" type="presParOf" srcId="{FC3F9599-AC6F-4910-AC27-D71DFDB1F0A6}" destId="{97FCD266-5D1A-4451-9BE6-595DC8770CE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10F88B-C4C4-4292-BB69-E0F065A006BB}">
      <dsp:nvSpPr>
        <dsp:cNvPr id="0" name=""/>
        <dsp:cNvSpPr/>
      </dsp:nvSpPr>
      <dsp:spPr>
        <a:xfrm>
          <a:off x="0" y="1828794"/>
          <a:ext cx="3425388" cy="17126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b="1" kern="1200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Parents…</a:t>
          </a:r>
          <a:endParaRPr lang="en-US" sz="6000" b="1" kern="1200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sp:txBody>
      <dsp:txXfrm>
        <a:off x="0" y="1828794"/>
        <a:ext cx="3425388" cy="1712694"/>
      </dsp:txXfrm>
    </dsp:sp>
    <dsp:sp modelId="{847A49F9-CCE6-47F4-85BC-69501D35B046}">
      <dsp:nvSpPr>
        <dsp:cNvPr id="0" name=""/>
        <dsp:cNvSpPr/>
      </dsp:nvSpPr>
      <dsp:spPr>
        <a:xfrm rot="19454032">
          <a:off x="3265572" y="2154598"/>
          <a:ext cx="1694839" cy="70488"/>
        </a:xfrm>
        <a:custGeom>
          <a:avLst/>
          <a:gdLst/>
          <a:ahLst/>
          <a:cxnLst/>
          <a:rect l="0" t="0" r="0" b="0"/>
          <a:pathLst>
            <a:path>
              <a:moveTo>
                <a:pt x="0" y="35244"/>
              </a:moveTo>
              <a:lnTo>
                <a:pt x="1694839" y="3524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b="1" kern="1200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sp:txBody>
      <dsp:txXfrm rot="19454032">
        <a:off x="4070621" y="2147471"/>
        <a:ext cx="84741" cy="84741"/>
      </dsp:txXfrm>
    </dsp:sp>
    <dsp:sp modelId="{31BADFBB-9A45-40B5-A815-59A988327B33}">
      <dsp:nvSpPr>
        <dsp:cNvPr id="0" name=""/>
        <dsp:cNvSpPr/>
      </dsp:nvSpPr>
      <dsp:spPr>
        <a:xfrm>
          <a:off x="4800596" y="838197"/>
          <a:ext cx="3425388" cy="17126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b="1" kern="1200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Me </a:t>
          </a:r>
          <a:endParaRPr lang="en-US" sz="6000" b="1" kern="1200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sp:txBody>
      <dsp:txXfrm>
        <a:off x="4800596" y="838197"/>
        <a:ext cx="3425388" cy="1712694"/>
      </dsp:txXfrm>
    </dsp:sp>
    <dsp:sp modelId="{D1751591-3473-4171-BFDD-0155BA3696C9}">
      <dsp:nvSpPr>
        <dsp:cNvPr id="0" name=""/>
        <dsp:cNvSpPr/>
      </dsp:nvSpPr>
      <dsp:spPr>
        <a:xfrm rot="1653503">
          <a:off x="3337388" y="3008732"/>
          <a:ext cx="1551209" cy="70488"/>
        </a:xfrm>
        <a:custGeom>
          <a:avLst/>
          <a:gdLst/>
          <a:ahLst/>
          <a:cxnLst/>
          <a:rect l="0" t="0" r="0" b="0"/>
          <a:pathLst>
            <a:path>
              <a:moveTo>
                <a:pt x="0" y="35244"/>
              </a:moveTo>
              <a:lnTo>
                <a:pt x="1551209" y="3524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none" spc="30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sp:txBody>
      <dsp:txXfrm rot="1653503">
        <a:off x="4074212" y="3005196"/>
        <a:ext cx="77560" cy="77560"/>
      </dsp:txXfrm>
    </dsp:sp>
    <dsp:sp modelId="{A4FFF079-20D9-47B4-9FD6-3FC57D1AE610}">
      <dsp:nvSpPr>
        <dsp:cNvPr id="0" name=""/>
        <dsp:cNvSpPr/>
      </dsp:nvSpPr>
      <dsp:spPr>
        <a:xfrm>
          <a:off x="4800596" y="2666995"/>
          <a:ext cx="3425388" cy="1471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b="1" kern="1200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Twins</a:t>
          </a:r>
          <a:endParaRPr lang="en-US" sz="6000" b="1" kern="1200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endParaRPr>
        </a:p>
      </dsp:txBody>
      <dsp:txXfrm>
        <a:off x="4800596" y="2666995"/>
        <a:ext cx="3425388" cy="1471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BACB9-214D-4CDD-80E9-988FF3D8E7E9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3760D-D885-4F40-BBB5-598AA6E7B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760D-D885-4F40-BBB5-598AA6E7B9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760D-D885-4F40-BBB5-598AA6E7B9C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1AAD-8595-48A0-9B38-4A838B4E7A4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5860D-DA8F-4B1A-8CB7-DC3004B2A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4.gif"/><Relationship Id="rId3" Type="http://schemas.openxmlformats.org/officeDocument/2006/relationships/image" Target="../media/image1.gif"/><Relationship Id="rId7" Type="http://schemas.openxmlformats.org/officeDocument/2006/relationships/slide" Target="slide6.xml"/><Relationship Id="rId12" Type="http://schemas.openxmlformats.org/officeDocument/2006/relationships/image" Target="../media/image3.gif"/><Relationship Id="rId1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image" Target="../media/image2.jpeg"/><Relationship Id="rId5" Type="http://schemas.openxmlformats.org/officeDocument/2006/relationships/slide" Target="slide8.xml"/><Relationship Id="rId15" Type="http://schemas.openxmlformats.org/officeDocument/2006/relationships/image" Target="../media/image6.gif"/><Relationship Id="rId10" Type="http://schemas.openxmlformats.org/officeDocument/2006/relationships/hyperlink" Target="http://www.google.com/imgres?imgurl=http://profile.ak.fbcdn.net/hprofile-ak-snc4/hs352.snc4/41651_100000080272628_9665_q.jpg&amp;imgrefurl=http://te-in.facebook.com/pages/The-Corks/101094846875?v=wall&amp;usg=__DWGR8aDEhIhLSNMQt4ljCWnzO_U=&amp;h=50&amp;w=50&amp;sz=3&amp;hl=en&amp;start=2&amp;zoom=1&amp;um=1&amp;itbs=1&amp;tbnid=LmuHImxOuCR8IM:&amp;tbnh=50&amp;tbnw=50&amp;prev=/images?q=isabella+pircio+pictures&amp;um=1&amp;hl=en&amp;rls=com.microsoft:en-us&amp;tbs=isch:1" TargetMode="External"/><Relationship Id="rId4" Type="http://schemas.openxmlformats.org/officeDocument/2006/relationships/slide" Target="slide2.xml"/><Relationship Id="rId9" Type="http://schemas.openxmlformats.org/officeDocument/2006/relationships/slide" Target="slide4.xml"/><Relationship Id="rId1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Virgo.svg" TargetMode="External"/><Relationship Id="rId3" Type="http://schemas.openxmlformats.org/officeDocument/2006/relationships/image" Target="../media/image9.jpeg"/><Relationship Id="rId7" Type="http://schemas.openxmlformats.org/officeDocument/2006/relationships/hyperlink" Target="http://www.upmc.com/HospitalsFacilities/Hospitals/Magee/Pages/Home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Virgo_(astrology)" TargetMode="External"/><Relationship Id="rId11" Type="http://schemas.openxmlformats.org/officeDocument/2006/relationships/image" Target="../media/image12.jpeg"/><Relationship Id="rId5" Type="http://schemas.openxmlformats.org/officeDocument/2006/relationships/hyperlink" Target="http://www.babynamescountry.com/meanings/Isabella.html" TargetMode="External"/><Relationship Id="rId10" Type="http://schemas.openxmlformats.org/officeDocument/2006/relationships/hyperlink" Target="http://www.primagem.com/Sapphire_Link_op_800x707.jpg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animated%20poem.pptx" TargetMode="External"/><Relationship Id="rId2" Type="http://schemas.openxmlformats.org/officeDocument/2006/relationships/hyperlink" Target="file:///\\intrashares\HomeDrives\MMStudents\IPircio34\Excel\party.xl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\\intrashares\HomeDrives\MMStudents\IPircio34\Excel\crossword.xls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volunteer%20flyer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www.google.com/imgres?imgurl=http://www.pitt.edu/~biohome/Dept/Img/Logos/Pittsburgh/animalfriends.gif&amp;imgrefurl=http://www.pitt.edu/~biohome/Dept/Frame/links.htm&amp;usg=__zMeK50Fi36UK-SznTGbCXCQawOk=&amp;h=123&amp;w=100&amp;sz=7&amp;hl=en&amp;start=2&amp;zoom=0&amp;um=1&amp;itbs=1&amp;tbnid=Z3KgRRb4zgkexM:&amp;tbnh=89&amp;tbnw=72&amp;prev=/images?q=animal+friends+icon+pittsburgh&amp;um=1&amp;hl=en&amp;sa=X&amp;rls=com.microsoft:en-us&amp;tbs=isch: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3.gif"/><Relationship Id="rId7" Type="http://schemas.openxmlformats.org/officeDocument/2006/relationships/hyperlink" Target="file:///\\intrashares\HomeDrives\MMStudents\IPircio34\Word\TV%20Show%20Flyer.docx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jpeg"/><Relationship Id="rId10" Type="http://schemas.openxmlformats.org/officeDocument/2006/relationships/image" Target="../media/image28.png"/><Relationship Id="rId4" Type="http://schemas.openxmlformats.org/officeDocument/2006/relationships/hyperlink" Target="http://www.google.com/imgres?imgurl=http://collegejolt.com/wp-content/uploads/2009/03/i_love_italy_heart_italian_flag.jpg&amp;imgrefurl=http://collegejolt.com/?p=8100&amp;usg=__wemaFUrU7sSVNEc1Pkh4bP30Xnk=&amp;h=349&amp;w=500&amp;sz=21&amp;hl=en&amp;start=19&amp;zoom=1&amp;um=1&amp;itbs=1&amp;tbnid=6SpBfoz-3er4QM:&amp;tbnh=91&amp;tbnw=130&amp;prev=/images?q=italian+flag&amp;um=1&amp;hl=en&amp;sa=N&amp;rls=com.microsoft:en-us&amp;tbs=isch:1" TargetMode="External"/><Relationship Id="rId9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14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ringophone.com/HDanimWP/Dancing%20Panda-2572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-228600"/>
            <a:ext cx="1676400" cy="19893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098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Isabella </a:t>
            </a:r>
            <a:r>
              <a:rPr lang="en-US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Pircio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hevron 4">
            <a:hlinkClick r:id="rId4" action="ppaction://hlinksldjump"/>
          </p:cNvPr>
          <p:cNvSpPr/>
          <p:nvPr/>
        </p:nvSpPr>
        <p:spPr>
          <a:xfrm>
            <a:off x="0" y="0"/>
            <a:ext cx="1676400" cy="1295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hevron 5">
            <a:hlinkClick r:id="rId5" action="ppaction://hlinksldjump"/>
          </p:cNvPr>
          <p:cNvSpPr/>
          <p:nvPr/>
        </p:nvSpPr>
        <p:spPr>
          <a:xfrm rot="10800000">
            <a:off x="7467600" y="5562600"/>
            <a:ext cx="1676400" cy="1295400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Chevron 6">
            <a:hlinkClick r:id="rId6" action="ppaction://hlinksldjump"/>
          </p:cNvPr>
          <p:cNvSpPr/>
          <p:nvPr/>
        </p:nvSpPr>
        <p:spPr>
          <a:xfrm rot="16200000">
            <a:off x="3733800" y="5372100"/>
            <a:ext cx="1676400" cy="1295400"/>
          </a:xfrm>
          <a:prstGeom prst="chevr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hevron 8">
            <a:hlinkClick r:id="rId7" action="ppaction://hlinksldjump"/>
          </p:cNvPr>
          <p:cNvSpPr/>
          <p:nvPr/>
        </p:nvSpPr>
        <p:spPr>
          <a:xfrm>
            <a:off x="0" y="5562600"/>
            <a:ext cx="1676400" cy="1295400"/>
          </a:xfrm>
          <a:prstGeom prst="chevr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>
            <a:hlinkClick r:id="rId8" action="ppaction://hlinksldjump"/>
          </p:cNvPr>
          <p:cNvSpPr/>
          <p:nvPr/>
        </p:nvSpPr>
        <p:spPr>
          <a:xfrm rot="5400000">
            <a:off x="3733800" y="190500"/>
            <a:ext cx="1676400" cy="1295400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hevron 11">
            <a:hlinkClick r:id="rId9" action="ppaction://hlinksldjump"/>
          </p:cNvPr>
          <p:cNvSpPr/>
          <p:nvPr/>
        </p:nvSpPr>
        <p:spPr>
          <a:xfrm rot="10800000">
            <a:off x="7467600" y="0"/>
            <a:ext cx="1676400" cy="1295400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304801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About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62400" y="5334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My family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67600" y="457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Education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6019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Volunteer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62400" y="5715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Activities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43800" y="5943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My favorite things.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218" name="AutoShape 2" descr="data:image/jpg;base64,/9j/4AAQSkZJRgABAQAAAQABAAD/2wCEAAkGBggGBQkIBwgKCQkKGCAZDRgYGRofFBwWHyggIB8oHh4gJTAqICUvJR4eKzssMTY1NTU1ISo6QTo0QTA1NTUBCQoKDQsNGQ4OGTUhHiQ1NTU1NSk0MzUpNikzNTItMjQzNSspKjUpKi0pNTU1NjU1NTU2NjYpKTYpNikpMCkpKf/AABEIADIAMgMBIgACEQEDEQH/xAAbAAACAwEBAQAAAAAAAAAAAAAABgMFBwQBAv/EADgQAAEDAwICCAMECwAAAAAAAAECAwQABRESIQYxEyJBUWFxgZEUsdEVIyTwJTIzNEJicnOhweH/xAAaAQADAQADAAAAAAAAAAAAAAACAwUEAAEG/8QAJBEAAgIBAgYDAQAAAAAAAAAAAQIAAxIEERQhIjEyUTNBUhP/2gAMAwEAAhEDEQA/AM/S6q63yTIWvLQPbyxnbYUzQoNvlxTrQ3pxXxauFJtjmvxbo0hpw4UjBBGDnGCP6TVg7CaRCcTlKTg6d/lU523POWaU6RtF1Uv7IuSEsOlyG4QHUE5SU9uUnblTJHgSIdykrsM2XHaGOqFfd55nCTkEbjnS/d4gNlL+oFaAD47Vd8JPOP8ADTK2lanTnVnwJFcewhOUFaR/TqlpG42vNs6t0jMTW+/Ghz3GQfYVbw+LYF+YWzHWUOjcoVstJ7x3jxFLtxkBLfRLSAt3bv2pau0P4KS38O4UPj9ksHCgfOuVahstmnV+lUDdY+qnK1H74p8KKUm7jxV0aevCVtzKU5NFbcpM2lZO4rkyeIETZTjjgUNCgTyHPb1JpjStx+CksKKkny2PrWbzHQ7OUBy7Ku494dbg9I2pSFgb45E+VYmU8jKtb7Hb6kt7lCPEcjOK1POV2cET3LfBcbcSSgqJ8s1Uwo/xzCZTp1vurVqJ54GnHzNMlqgthPaCfnSrCFXGMQF2zkk6Uy7JD+lJCOXbvVDKjXK4zhJSkIjMkFROw9+0nupzZtTS3ElwlddbsFvomm1NgN4yPEkkE/4A9KXWxXqhWLmMYuIvCdCfxLfsfpRVubNFyeqmvKZxTepm4FP1Mtdihq4yAlRUEHAPlXQy4pq3rGCcnb0qwnWxT89S2lpDatyfGpmoaWUBC8KSK1MDDXTupO8j4eX0jC2z1V5yju7v9n2p6t1guQwfhuf8yfrSQw6n7Q0gbAb1rHCVyVItTOW21FIxzwdtuRoVpW1yGgNa9aArJ7Xwu7rS7OWlKR/CDufM9lS8VW5x+ClyKlIdYGAByKe7zFXCHNadQC0+n0Nc8hCXAcpUv899axpkC4iYW1FhfIzLFLuOo/hn/Y0VoZZ3PUa9/wDtFI4FPcdxrepiuTq5mgrVj9Y17RXc9K3aT2kfpF/yFaHwh+5Of3D8k15RQ1fOZDbwEcYKUh9Ww5VHLUckZOKKKoDtJt/nIwhOkdUV5RRRRE/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155575" y="-228600"/>
            <a:ext cx="47625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0" name="AutoShape 4" descr="data:image/jpg;base64,/9j/4AAQSkZJRgABAQAAAQABAAD/2wCEAAkGBggGBQkIBwgKCQkKGCAZDRgYGRofFBwWHyggIB8oHh4gJTAqICUvJR4eKzssMTY1NTU1ISo6QTo0QTA1NTUBCQoKDQsNGQ4OGTUhHiQ1NTU1NSk0MzUpNikzNTItMjQzNSspKjUpKi0pNTU1NjU1NTU2NjYpKTYpNikpMCkpKf/AABEIADIAMgMBIgACEQEDEQH/xAAbAAACAwEBAQAAAAAAAAAAAAAABgMFBwQBAv/EADgQAAEDAwICCAMECwAAAAAAAAECAwQABRESIQYxEyJBUWFxgZEUsdEVIyTwJTIzNEJicnOhweH/xAAaAQADAQADAAAAAAAAAAAAAAACAwUEAAEG/8QAJBEAAgIBAgYDAQAAAAAAAAAAAQIAAxIEERQhIjEyUTNBUhP/2gAMAwEAAhEDEQA/AM/S6q63yTIWvLQPbyxnbYUzQoNvlxTrQ3pxXxauFJtjmvxbo0hpw4UjBBGDnGCP6TVg7CaRCcTlKTg6d/lU523POWaU6RtF1Uv7IuSEsOlyG4QHUE5SU9uUnblTJHgSIdykrsM2XHaGOqFfd55nCTkEbjnS/d4gNlL+oFaAD47Vd8JPOP8ADTK2lanTnVnwJFcewhOUFaR/TqlpG42vNs6t0jMTW+/Ghz3GQfYVbw+LYF+YWzHWUOjcoVstJ7x3jxFLtxkBLfRLSAt3bv2pau0P4KS38O4UPj9ksHCgfOuVahstmnV+lUDdY+qnK1H74p8KKUm7jxV0aevCVtzKU5NFbcpM2lZO4rkyeIETZTjjgUNCgTyHPb1JpjStx+CksKKkny2PrWbzHQ7OUBy7Ku494dbg9I2pSFgb45E+VYmU8jKtb7Hb6kt7lCPEcjOK1POV2cET3LfBcbcSSgqJ8s1Uwo/xzCZTp1vurVqJ54GnHzNMlqgthPaCfnSrCFXGMQF2zkk6Uy7JD+lJCOXbvVDKjXK4zhJSkIjMkFROw9+0nupzZtTS3ElwlddbsFvomm1NgN4yPEkkE/4A9KXWxXqhWLmMYuIvCdCfxLfsfpRVubNFyeqmvKZxTepm4FP1Mtdihq4yAlRUEHAPlXQy4pq3rGCcnb0qwnWxT89S2lpDatyfGpmoaWUBC8KSK1MDDXTupO8j4eX0jC2z1V5yju7v9n2p6t1guQwfhuf8yfrSQw6n7Q0gbAb1rHCVyVItTOW21FIxzwdtuRoVpW1yGgNa9aArJ7Xwu7rS7OWlKR/CDufM9lS8VW5x+ClyKlIdYGAByKe7zFXCHNadQC0+n0Nc8hCXAcpUv899axpkC4iYW1FhfIzLFLuOo/hn/Y0VoZZ3PUa9/wDtFI4FPcdxrepiuTq5mgrVj9Y17RXc9K3aT2kfpF/yFaHwh+5Of3D8k15RQ1fOZDbwEcYKUh9Ww5VHLUckZOKKKoDtJt/nIwhOkdUV5RRRRE/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155575" y="-228600"/>
            <a:ext cx="47625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2" name="AutoShape 6" descr="data:image/jpg;base64,/9j/4AAQSkZJRgABAQAAAQABAAD/2wCEAAkGBggGBQkIBwgKCQkKGCAZDRgYGRofFBwWHyggIB8oHh4gJTAqICUvJR4eKzssMTY1NTU1ISo6QTo0QTA1NTUBCQoKDQsNGQ4OGTUhHiQ1NTU1NSk0MzUpNikzNTItMjQzNSspKjUpKi0pNTU1NjU1NTU2NjYpKTYpNikpMCkpKf/AABEIADIAMgMBIgACEQEDEQH/xAAbAAACAwEBAQAAAAAAAAAAAAAABgMFBwQBAv/EADgQAAEDAwICCAMECwAAAAAAAAECAwQABRESIQYxEyJBUWFxgZEUsdEVIyTwJTIzNEJicnOhweH/xAAaAQADAQADAAAAAAAAAAAAAAACAwUEAAEG/8QAJBEAAgIBAgYDAQAAAAAAAAAAAQIAAxIEERQhIjEyUTNBUhP/2gAMAwEAAhEDEQA/AM/S6q63yTIWvLQPbyxnbYUzQoNvlxTrQ3pxXxauFJtjmvxbo0hpw4UjBBGDnGCP6TVg7CaRCcTlKTg6d/lU523POWaU6RtF1Uv7IuSEsOlyG4QHUE5SU9uUnblTJHgSIdykrsM2XHaGOqFfd55nCTkEbjnS/d4gNlL+oFaAD47Vd8JPOP8ADTK2lanTnVnwJFcewhOUFaR/TqlpG42vNs6t0jMTW+/Ghz3GQfYVbw+LYF+YWzHWUOjcoVstJ7x3jxFLtxkBLfRLSAt3bv2pau0P4KS38O4UPj9ksHCgfOuVahstmnV+lUDdY+qnK1H74p8KKUm7jxV0aevCVtzKU5NFbcpM2lZO4rkyeIETZTjjgUNCgTyHPb1JpjStx+CksKKkny2PrWbzHQ7OUBy7Ku494dbg9I2pSFgb45E+VYmU8jKtb7Hb6kt7lCPEcjOK1POV2cET3LfBcbcSSgqJ8s1Uwo/xzCZTp1vurVqJ54GnHzNMlqgthPaCfnSrCFXGMQF2zkk6Uy7JD+lJCOXbvVDKjXK4zhJSkIjMkFROw9+0nupzZtTS3ElwlddbsFvomm1NgN4yPEkkE/4A9KXWxXqhWLmMYuIvCdCfxLfsfpRVubNFyeqmvKZxTepm4FP1Mtdihq4yAlRUEHAPlXQy4pq3rGCcnb0qwnWxT89S2lpDatyfGpmoaWUBC8KSK1MDDXTupO8j4eX0jC2z1V5yju7v9n2p6t1guQwfhuf8yfrSQw6n7Q0gbAb1rHCVyVItTOW21FIxzwdtuRoVpW1yGgNa9aArJ7Xwu7rS7OWlKR/CDufM9lS8VW5x+ClyKlIdYGAByKe7zFXCHNadQC0+n0Nc8hCXAcpUv899axpkC4iYW1FhfIzLFLuOo/hn/Y0VoZZ3PUa9/wDtFI4FPcdxrepiuTq5mgrVj9Y17RXc9K3aT2kfpF/yFaHwh+5Of3D8k15RQ1fOZDbwEcYKUh9Ww5VHLUckZOKKKoDtJt/nIwhOkdUV5RRRRE/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155575" y="-228600"/>
            <a:ext cx="47625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4" name="AutoShape 8" descr="data:image/jpg;base64,/9j/4AAQSkZJRgABAQAAAQABAAD/2wCEAAkGBggGBQkIBwgKCQkKGCAZDRgYGRofFBwWHyggIB8oHh4gJTAqICUvJR4eKzssMTY1NTU1ISo6QTo0QTA1NTUBCQoKDQsNGQ4OGTUhHiQ1NTU1NSk0MzUpNikzNTItMjQzNSspKjUpKi0pNTU1NjU1NTU2NjYpKTYpNikpMCkpKf/AABEIADIAMgMBIgACEQEDEQH/xAAbAAACAwEBAQAAAAAAAAAAAAAABgMFBwQBAv/EADgQAAEDAwICCAMECwAAAAAAAAECAwQABRESIQYxEyJBUWFxgZEUsdEVIyTwJTIzNEJicnOhweH/xAAaAQADAQADAAAAAAAAAAAAAAACAwUEAAEG/8QAJBEAAgIBAgYDAQAAAAAAAAAAAQIAAxIEERQhIjEyUTNBUhP/2gAMAwEAAhEDEQA/AM/S6q63yTIWvLQPbyxnbYUzQoNvlxTrQ3pxXxauFJtjmvxbo0hpw4UjBBGDnGCP6TVg7CaRCcTlKTg6d/lU523POWaU6RtF1Uv7IuSEsOlyG4QHUE5SU9uUnblTJHgSIdykrsM2XHaGOqFfd55nCTkEbjnS/d4gNlL+oFaAD47Vd8JPOP8ADTK2lanTnVnwJFcewhOUFaR/TqlpG42vNs6t0jMTW+/Ghz3GQfYVbw+LYF+YWzHWUOjcoVstJ7x3jxFLtxkBLfRLSAt3bv2pau0P4KS38O4UPj9ksHCgfOuVahstmnV+lUDdY+qnK1H74p8KKUm7jxV0aevCVtzKU5NFbcpM2lZO4rkyeIETZTjjgUNCgTyHPb1JpjStx+CksKKkny2PrWbzHQ7OUBy7Ku494dbg9I2pSFgb45E+VYmU8jKtb7Hb6kt7lCPEcjOK1POV2cET3LfBcbcSSgqJ8s1Uwo/xzCZTp1vurVqJ54GnHzNMlqgthPaCfnSrCFXGMQF2zkk6Uy7JD+lJCOXbvVDKjXK4zhJSkIjMkFROw9+0nupzZtTS3ElwlddbsFvomm1NgN4yPEkkE/4A9KXWxXqhWLmMYuIvCdCfxLfsfpRVubNFyeqmvKZxTepm4FP1Mtdihq4yAlRUEHAPlXQy4pq3rGCcnb0qwnWxT89S2lpDatyfGpmoaWUBC8KSK1MDDXTupO8j4eX0jC2z1V5yju7v9n2p6t1guQwfhuf8yfrSQw6n7Q0gbAb1rHCVyVItTOW21FIxzwdtuRoVpW1yGgNa9aArJ7Xwu7rS7OWlKR/CDufM9lS8VW5x+ClyKlIdYGAByKe7zFXCHNadQC0+n0Nc8hCXAcpUv899axpkC4iYW1FhfIzLFLuOo/hn/Y0VoZZ3PUa9/wDtFI4FPcdxrepiuTq5mgrVj9Y17RXc9K3aT2kfpF/yFaHwh+5Of3D8k15RQ1fOZDbwEcYKUh9Ww5VHLUckZOKKKoDtJt/nIwhOkdUV5RRRRE/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155575" y="-228600"/>
            <a:ext cx="47625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6" name="AutoShape 10" descr="data:image/jpg;base64,/9j/4AAQSkZJRgABAQAAAQABAAD/2wCEAAkGBggGBQkIBwgKCQkKGCAZDRgYGRofFBwWHyggIB8oHh4gJTAqICUvJR4eKzssMTY1NTU1ISo6QTo0QTA1NTUBCQoKDQsNGQ4OGTUhHiQ1NTU1NSk0MzUpNikzNTItMjQzNSspKjUpKi0pNTU1NjU1NTU2NjYpKTYpNikpMCkpKf/AABEIADIAMgMBIgACEQEDEQH/xAAbAAACAwEBAQAAAAAAAAAAAAAABgMFBwQBAv/EADgQAAEDAwICCAMECwAAAAAAAAECAwQABRESIQYxEyJBUWFxgZEUsdEVIyTwJTIzNEJicnOhweH/xAAaAQADAQADAAAAAAAAAAAAAAACAwUEAAEG/8QAJBEAAgIBAgYDAQAAAAAAAAAAAQIAAxIEERQhIjEyUTNBUhP/2gAMAwEAAhEDEQA/AM/S6q63yTIWvLQPbyxnbYUzQoNvlxTrQ3pxXxauFJtjmvxbo0hpw4UjBBGDnGCP6TVg7CaRCcTlKTg6d/lU523POWaU6RtF1Uv7IuSEsOlyG4QHUE5SU9uUnblTJHgSIdykrsM2XHaGOqFfd55nCTkEbjnS/d4gNlL+oFaAD47Vd8JPOP8ADTK2lanTnVnwJFcewhOUFaR/TqlpG42vNs6t0jMTW+/Ghz3GQfYVbw+LYF+YWzHWUOjcoVstJ7x3jxFLtxkBLfRLSAt3bv2pau0P4KS38O4UPj9ksHCgfOuVahstmnV+lUDdY+qnK1H74p8KKUm7jxV0aevCVtzKU5NFbcpM2lZO4rkyeIETZTjjgUNCgTyHPb1JpjStx+CksKKkny2PrWbzHQ7OUBy7Ku494dbg9I2pSFgb45E+VYmU8jKtb7Hb6kt7lCPEcjOK1POV2cET3LfBcbcSSgqJ8s1Uwo/xzCZTp1vurVqJ54GnHzNMlqgthPaCfnSrCFXGMQF2zkk6Uy7JD+lJCOXbvVDKjXK4zhJSkIjMkFROw9+0nupzZtTS3ElwlddbsFvomm1NgN4yPEkkE/4A9KXWxXqhWLmMYuIvCdCfxLfsfpRVubNFyeqmvKZxTepm4FP1Mtdihq4yAlRUEHAPlXQy4pq3rGCcnb0qwnWxT89S2lpDatyfGpmoaWUBC8KSK1MDDXTupO8j4eX0jC2z1V5yju7v9n2p6t1guQwfhuf8yfrSQw6n7Q0gbAb1rHCVyVItTOW21FIxzwdtuRoVpW1yGgNa9aArJ7Xwu7rS7OWlKR/CDufM9lS8VW5x+ClyKlIdYGAByKe7zFXCHNadQC0+n0Nc8hCXAcpUv899axpkC4iYW1FhfIzLFLuOo/hn/Y0VoZZ3PUa9/wDtFI4FPcdxrepiuTq5mgrVj9Y17RXc9K3aT2kfpF/yFaHwh+5Of3D8k15RQ1fOZDbwEcYKUh9Ww5VHLUckZOKKKoDtJt/nIwhOkdUV5RRRRE/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155575" y="-228600"/>
            <a:ext cx="47625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" name="AutoShape 12" descr="data:image/jpg;base64,/9j/4AAQSkZJRgABAQAAAQABAAD/2wCEAAkGBggGBQkIBwgKCQkKGCAZDRgYGRofFBwWHyggIB8oHh4gJTAqICUvJR4eKzssMTY1NTU1ISo6QTo0QTA1NTUBCQoKDQsNGQ4OGTUhHiQ1NTU1NSk0MzUpNikzNTItMjQzNSspKjUpKi0pNTU1NjU1NTU2NjYpKTYpNikpMCkpKf/AABEIADIAMgMBIgACEQEDEQH/xAAbAAACAwEBAQAAAAAAAAAAAAAABgMFBwQBAv/EADgQAAEDAwICCAMECwAAAAAAAAECAwQABRESIQYxEyJBUWFxgZEUsdEVIyTwJTIzNEJicnOhweH/xAAaAQADAQADAAAAAAAAAAAAAAACAwUEAAEG/8QAJBEAAgIBAgYDAQAAAAAAAAAAAQIAAxIEERQhIjEyUTNBUhP/2gAMAwEAAhEDEQA/AM/S6q63yTIWvLQPbyxnbYUzQoNvlxTrQ3pxXxauFJtjmvxbo0hpw4UjBBGDnGCP6TVg7CaRCcTlKTg6d/lU523POWaU6RtF1Uv7IuSEsOlyG4QHUE5SU9uUnblTJHgSIdykrsM2XHaGOqFfd55nCTkEbjnS/d4gNlL+oFaAD47Vd8JPOP8ADTK2lanTnVnwJFcewhOUFaR/TqlpG42vNs6t0jMTW+/Ghz3GQfYVbw+LYF+YWzHWUOjcoVstJ7x3jxFLtxkBLfRLSAt3bv2pau0P4KS38O4UPj9ksHCgfOuVahstmnV+lUDdY+qnK1H74p8KKUm7jxV0aevCVtzKU5NFbcpM2lZO4rkyeIETZTjjgUNCgTyHPb1JpjStx+CksKKkny2PrWbzHQ7OUBy7Ku494dbg9I2pSFgb45E+VYmU8jKtb7Hb6kt7lCPEcjOK1POV2cET3LfBcbcSSgqJ8s1Uwo/xzCZTp1vurVqJ54GnHzNMlqgthPaCfnSrCFXGMQF2zkk6Uy7JD+lJCOXbvVDKjXK4zhJSkIjMkFROw9+0nupzZtTS3ElwlddbsFvomm1NgN4yPEkkE/4A9KXWxXqhWLmMYuIvCdCfxLfsfpRVubNFyeqmvKZxTepm4FP1Mtdihq4yAlRUEHAPlXQy4pq3rGCcnb0qwnWxT89S2lpDatyfGpmoaWUBC8KSK1MDDXTupO8j4eX0jC2z1V5yju7v9n2p6t1guQwfhuf8yfrSQw6n7Q0gbAb1rHCVyVItTOW21FIxzwdtuRoVpW1yGgNa9aArJ7Xwu7rS7OWlKR/CDufM9lS8VW5x+ClyKlIdYGAByKe7zFXCHNadQC0+n0Nc8hCXAcpUv899axpkC4iYW1FhfIzLFLuOo/hn/Y0VoZZ3PUa9/wDtFI4FPcdxrepiuTq5mgrVj9Y17RXc9K3aT2kfpF/yFaHwh+5Of3D8k15RQ1fOZDbwEcYKUh9Ww5VHLUckZOKKKoDtJt/nIwhOkdUV5RRRRE/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155575" y="-228600"/>
            <a:ext cx="476250" cy="47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22" descr="isabell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-1" y="1828800"/>
            <a:ext cx="4973933" cy="3200400"/>
          </a:xfrm>
          <a:prstGeom prst="rect">
            <a:avLst/>
          </a:prstGeom>
        </p:spPr>
      </p:pic>
      <p:pic>
        <p:nvPicPr>
          <p:cNvPr id="8" name="Picture 2" descr="http://www.gotomycodes.com/userpics/myspacegraphics/NHL-Glitters/Pittsburgh-Penguins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05400" y="3733800"/>
            <a:ext cx="3228975" cy="3124200"/>
          </a:xfrm>
          <a:prstGeom prst="rect">
            <a:avLst/>
          </a:prstGeom>
          <a:noFill/>
        </p:spPr>
      </p:pic>
      <p:pic>
        <p:nvPicPr>
          <p:cNvPr id="21" name="Picture 8" descr="http://www.animateit.net/data/media/august2009/dancing_giraffees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90600" y="0"/>
            <a:ext cx="3336085" cy="2209800"/>
          </a:xfrm>
          <a:prstGeom prst="rect">
            <a:avLst/>
          </a:prstGeom>
          <a:noFill/>
        </p:spPr>
      </p:pic>
      <p:sp>
        <p:nvSpPr>
          <p:cNvPr id="30" name="Subtitle 29"/>
          <p:cNvSpPr>
            <a:spLocks noGrp="1"/>
          </p:cNvSpPr>
          <p:nvPr>
            <p:ph type="subTitle" idx="1"/>
          </p:nvPr>
        </p:nvSpPr>
        <p:spPr>
          <a:xfrm>
            <a:off x="3200400" y="3048000"/>
            <a:ext cx="6400800" cy="17526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Period 2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64" name="Picture 16" descr="http://www.gifs.net/Animation11/Creatures_and_Cartoons/Cartoon_Characters/tigger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53400" y="2209800"/>
            <a:ext cx="990600" cy="2926080"/>
          </a:xfrm>
          <a:prstGeom prst="rect">
            <a:avLst/>
          </a:prstGeom>
          <a:noFill/>
        </p:spPr>
      </p:pic>
      <p:pic>
        <p:nvPicPr>
          <p:cNvPr id="2066" name="Picture 18" descr="http://caccioppoli.com/gif%20animated%20icons/flamingo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29400" y="762000"/>
            <a:ext cx="1562100" cy="1905000"/>
          </a:xfrm>
          <a:prstGeom prst="rect">
            <a:avLst/>
          </a:prstGeom>
          <a:noFill/>
        </p:spPr>
      </p:pic>
      <p:pic>
        <p:nvPicPr>
          <p:cNvPr id="2070" name="Picture 22" descr="http://www.crazywebsite.com/Pg-Free-Clipart-Graphics/Images_Celebrate_Labor_Day_Weekend_Clipart_Photos/Animated_Dancing_Bird_Cute-1yelsm.gif"/>
          <p:cNvPicPr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228600" y="4114800"/>
            <a:ext cx="1371600" cy="1371600"/>
          </a:xfrm>
          <a:prstGeom prst="rect">
            <a:avLst/>
          </a:prstGeom>
          <a:noFill/>
        </p:spPr>
      </p:pic>
      <p:pic>
        <p:nvPicPr>
          <p:cNvPr id="2076" name="Picture 28" descr="dancing-cow.gif image by q_z_y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524000" y="4876800"/>
            <a:ext cx="2438400" cy="21045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360"/>
                            </p:stCondLst>
                            <p:childTnLst>
                              <p:par>
                                <p:cTn id="9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360"/>
                            </p:stCondLst>
                            <p:childTnLst>
                              <p:par>
                                <p:cTn id="9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860"/>
                            </p:stCondLst>
                            <p:childTnLst>
                              <p:par>
                                <p:cTn id="10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860"/>
                            </p:stCondLst>
                            <p:childTnLst>
                              <p:par>
                                <p:cTn id="10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1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860"/>
                            </p:stCondLst>
                            <p:childTnLst>
                              <p:par>
                                <p:cTn id="1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" dur="1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6860"/>
                            </p:stCondLst>
                            <p:childTnLst>
                              <p:par>
                                <p:cTn id="1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9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7860"/>
                            </p:stCondLst>
                            <p:childTnLst>
                              <p:par>
                                <p:cTn id="1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800" decel="100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8860"/>
                            </p:stCondLst>
                            <p:childTnLst>
                              <p:par>
                                <p:cTn id="1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9" grpId="0" animBg="1"/>
      <p:bldP spid="10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3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3399"/>
            </a:gs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ddie, isabella, coo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http://images9.cpcache.com/product/171141829v4_480x480_Front_Color-Mahogany.jpg"/>
          <p:cNvPicPr>
            <a:picLocks noChangeAspect="1" noChangeArrowheads="1"/>
          </p:cNvPicPr>
          <p:nvPr/>
        </p:nvPicPr>
        <p:blipFill>
          <a:blip r:embed="rId4" cstate="print"/>
          <a:srcRect l="6818" t="4545" r="6818" b="6818"/>
          <a:stretch>
            <a:fillRect/>
          </a:stretch>
        </p:blipFill>
        <p:spPr bwMode="auto">
          <a:xfrm>
            <a:off x="0" y="0"/>
            <a:ext cx="1524000" cy="15641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About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</a:t>
            </a:r>
            <a:r>
              <a:rPr lang="en-U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	</a:t>
            </a:r>
            <a:endParaRPr lang="en-U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2400" dirty="0" smtClean="0"/>
              <a:t>	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My name is</a:t>
            </a:r>
            <a:r>
              <a:rPr lang="en-US" sz="2400" dirty="0" smtClean="0">
                <a:solidFill>
                  <a:schemeClr val="bg1"/>
                </a:solidFill>
                <a:hlinkClick r:id="rId5"/>
              </a:rPr>
              <a:t> Isabella </a:t>
            </a:r>
            <a:r>
              <a:rPr lang="en-US" sz="2400" dirty="0" err="1" smtClean="0">
                <a:solidFill>
                  <a:schemeClr val="bg1"/>
                </a:solidFill>
              </a:rPr>
              <a:t>Pircio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I was born on September 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14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My birthstone is 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sapphire. 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I am a </a:t>
            </a:r>
            <a:r>
              <a:rPr lang="en-US" sz="2400" dirty="0" smtClean="0">
                <a:solidFill>
                  <a:schemeClr val="bg1"/>
                </a:solidFill>
                <a:hlinkClick r:id="rId6"/>
              </a:rPr>
              <a:t>Virgo</a:t>
            </a:r>
            <a:r>
              <a:rPr lang="en-US" sz="2400" dirty="0" smtClean="0">
                <a:solidFill>
                  <a:schemeClr val="bg1"/>
                </a:solidFill>
              </a:rPr>
              <a:t>!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I was born in 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  <a:hlinkClick r:id="rId7"/>
              </a:rPr>
              <a:t>Magee Women’s Hospital!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7172" name="Picture 4" descr="Virgo.sv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95151" y="0"/>
            <a:ext cx="1748849" cy="2133600"/>
          </a:xfrm>
          <a:prstGeom prst="rect">
            <a:avLst/>
          </a:prstGeom>
          <a:noFill/>
        </p:spPr>
      </p:pic>
      <p:pic>
        <p:nvPicPr>
          <p:cNvPr id="7174" name="Picture 6" descr="See full size image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l="3990" r="4242" b="9091"/>
          <a:stretch>
            <a:fillRect/>
          </a:stretch>
        </p:blipFill>
        <p:spPr bwMode="auto">
          <a:xfrm>
            <a:off x="7391400" y="2667000"/>
            <a:ext cx="1752600" cy="1524000"/>
          </a:xfrm>
          <a:prstGeom prst="rect">
            <a:avLst/>
          </a:prstGeom>
          <a:noFill/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800"/>
                            </p:stCondLst>
                            <p:childTnLst>
                              <p:par>
                                <p:cTn id="4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4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40"/>
                            </p:stCondLst>
                            <p:childTnLst>
                              <p:par>
                                <p:cTn id="5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40"/>
                            </p:stCondLst>
                            <p:childTnLst>
                              <p:par>
                                <p:cTn id="6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480"/>
                            </p:stCondLst>
                            <p:childTnLst>
                              <p:par>
                                <p:cTn id="7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480"/>
                            </p:stCondLst>
                            <p:childTnLst>
                              <p:par>
                                <p:cTn id="7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sabella 2.jpg"/>
          <p:cNvPicPr>
            <a:picLocks noChangeAspect="1"/>
          </p:cNvPicPr>
          <p:nvPr/>
        </p:nvPicPr>
        <p:blipFill>
          <a:blip r:embed="rId2" cstate="print"/>
          <a:srcRect l="16154" t="33846" r="7692"/>
          <a:stretch>
            <a:fillRect/>
          </a:stretch>
        </p:blipFill>
        <p:spPr>
          <a:xfrm>
            <a:off x="0" y="0"/>
            <a:ext cx="5029200" cy="3581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family</a:t>
            </a:r>
            <a:endParaRPr lang="en-US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5" name="Content Placeholder 44"/>
          <p:cNvGraphicFramePr>
            <a:graphicFrameLocks noGrp="1"/>
          </p:cNvGraphicFramePr>
          <p:nvPr>
            <p:ph idx="1"/>
          </p:nvPr>
        </p:nvGraphicFramePr>
        <p:xfrm>
          <a:off x="685800" y="2484437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1600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Giovanni		Alessandro </a:t>
            </a:r>
            <a:endParaRPr lang="en-US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2FCED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5" grpId="0">
        <p:bldAsOne/>
      </p:bldGraphic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228600"/>
            <a:ext cx="8229600" cy="11430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Education	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err="1" smtClean="0"/>
              <a:t>Carlow</a:t>
            </a:r>
            <a:r>
              <a:rPr lang="en-US" dirty="0" smtClean="0"/>
              <a:t> University Preschool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Washington Elementary school.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hlinkClick r:id="rId2" action="ppaction://hlinksldjump"/>
              </a:rPr>
              <a:t>Mellon Middle </a:t>
            </a:r>
            <a:r>
              <a:rPr lang="en-US" dirty="0" smtClean="0"/>
              <a:t>school. 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www.mtlsd.org/washington_elementary/images/washington_welc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24200"/>
            <a:ext cx="4104238" cy="2590800"/>
          </a:xfrm>
          <a:prstGeom prst="rect">
            <a:avLst/>
          </a:prstGeom>
          <a:noFill/>
        </p:spPr>
      </p:pic>
      <p:pic>
        <p:nvPicPr>
          <p:cNvPr id="4100" name="Picture 4" descr="http://www.mtlsd.org/mellon/images/mellon_welc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429000"/>
            <a:ext cx="3200400" cy="2065714"/>
          </a:xfrm>
          <a:prstGeom prst="rect">
            <a:avLst/>
          </a:prstGeom>
          <a:noFill/>
        </p:spPr>
      </p:pic>
      <p:pic>
        <p:nvPicPr>
          <p:cNvPr id="7" name="Picture 3" descr="C:\Documents and Settings\ipircio34\Local Settings\Temporary Internet Files\Content.IE5\D2U3I16P\MM90004656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0561" y="0"/>
            <a:ext cx="3633439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Middle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School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Schedule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9144000" cy="4159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732"/>
                <a:gridCol w="1637732"/>
                <a:gridCol w="1501253"/>
                <a:gridCol w="1433015"/>
                <a:gridCol w="1501253"/>
                <a:gridCol w="1433015"/>
              </a:tblGrid>
              <a:tr h="357245"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Day 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two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three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four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r>
                        <a:rPr lang="en-US" baseline="0" dirty="0" smtClean="0"/>
                        <a:t> five</a:t>
                      </a:r>
                      <a:endParaRPr lang="en-US" dirty="0"/>
                    </a:p>
                  </a:txBody>
                  <a:tcPr/>
                </a:tc>
              </a:tr>
              <a:tr h="373211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>
                          <a:hlinkClick r:id="rId2" action="ppaction://hlinkfile"/>
                        </a:rPr>
                        <a:t> 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</a:tr>
              <a:tr h="373211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 action="ppaction://hlinkpres?slideindex=1&amp;slidetitle="/>
                        </a:rPr>
                        <a:t> 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</a:tr>
              <a:tr h="893113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file"/>
                        </a:rPr>
                        <a:t> Language</a:t>
                      </a:r>
                      <a:r>
                        <a:rPr lang="en-US" baseline="0" dirty="0" smtClean="0">
                          <a:hlinkClick r:id="rId4" action="ppaction://hlinkfile"/>
                        </a:rPr>
                        <a:t> </a:t>
                      </a:r>
                      <a:r>
                        <a:rPr lang="en-US" dirty="0" smtClean="0">
                          <a:hlinkClick r:id="rId4" action="ppaction://hlinkfile"/>
                        </a:rPr>
                        <a:t>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</a:t>
                      </a:r>
                      <a:r>
                        <a:rPr lang="en-US" baseline="0" dirty="0" smtClean="0"/>
                        <a:t> Arts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</a:t>
                      </a:r>
                      <a:r>
                        <a:rPr lang="en-US" baseline="0" dirty="0" smtClean="0"/>
                        <a:t> Arts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</a:t>
                      </a:r>
                      <a:r>
                        <a:rPr lang="en-US" baseline="0" dirty="0" smtClean="0"/>
                        <a:t> Arts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</a:t>
                      </a:r>
                      <a:r>
                        <a:rPr lang="en-US" baseline="0" dirty="0" smtClean="0"/>
                        <a:t> Arts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3211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file"/>
                        </a:rPr>
                        <a:t>Spanish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Spanish</a:t>
                      </a:r>
                      <a:endParaRPr lang="en-US" dirty="0"/>
                    </a:p>
                  </a:txBody>
                  <a:tcPr/>
                </a:tc>
              </a:tr>
              <a:tr h="373211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Gym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time  </a:t>
                      </a:r>
                      <a:endParaRPr lang="en-US" dirty="0"/>
                    </a:p>
                  </a:txBody>
                  <a:tcPr/>
                </a:tc>
              </a:tr>
              <a:tr h="373211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</a:t>
                      </a:r>
                      <a:endParaRPr lang="en-US" dirty="0"/>
                    </a:p>
                  </a:txBody>
                  <a:tcPr/>
                </a:tc>
              </a:tr>
              <a:tr h="373211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dirty="0"/>
                        <a:t>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</a:tr>
              <a:tr h="625179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n-US" dirty="0"/>
                        <a:t>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 Enrichment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 Enrichment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Enrichment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 Enrichment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 Enrichment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Action Button: Home 14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5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Volunteer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2" action="ppaction://hlinkfile"/>
              </a:rPr>
              <a:t>Make a wish foundation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Animal friends 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slayathon.org/images/MAWF%20Primary%20WhtRGBback_TIF.gif"/>
          <p:cNvPicPr>
            <a:picLocks noChangeAspect="1" noChangeArrowheads="1"/>
          </p:cNvPicPr>
          <p:nvPr/>
        </p:nvPicPr>
        <p:blipFill>
          <a:blip r:embed="rId3" cstate="print"/>
          <a:srcRect l="3488" t="12820" r="3488" b="10260"/>
          <a:stretch>
            <a:fillRect/>
          </a:stretch>
        </p:blipFill>
        <p:spPr bwMode="auto">
          <a:xfrm>
            <a:off x="1143000" y="5029200"/>
            <a:ext cx="6096000" cy="1828800"/>
          </a:xfrm>
          <a:prstGeom prst="rect">
            <a:avLst/>
          </a:prstGeom>
          <a:noFill/>
        </p:spPr>
      </p:pic>
      <p:sp>
        <p:nvSpPr>
          <p:cNvPr id="5" name="AutoShape 2" descr="data:image/jpg;base64,/9j/4AAQSkZJRgABAQAAAQABAAD/2wBDAAkGBwgHBgkIBwgKCgkLDRYPDQwMDRsUFRAWIB0iIiAdHx8kKDQsJCYxJx8fLT0tMTU3Ojo6Iys/RD84QzQ5Ojf/2wBDAQoKCg0MDRoPDxo3JR8lNzc3Nzc3Nzc3Nzc3Nzc3Nzc3Nzc3Nzc3Nzc3Nzc3Nzc3Nzc3Nzc3Nzc3Nzc3Nzc3Nzf/wAARCABZAEgDASIAAhEBAxEB/8QAGwAAAgIDAQAAAAAAAAAAAAAABQYABwECBAP/xAA3EAACAQMEAQMDAQYDCQAAAAABAgMEBREABhIhMRNBUQciMhQVI0JhcYFikaEWJCYzNENSsdH/xAAaAQACAwEBAAAAAAAAAAAAAAABAwIEBQAG/8QALREAAQMBBgQGAgMAAAAAAAAAAQACEQMEEiExQWETUXGxIjOBkcHwFOEyofH/2gAMAwEAAhEDEQA/ALgOqhtG8LrPvaO9TV0jbYrq97bTpjCZCjg+COsk+f6jwNWNvGGsqNrXWG2RtJVyUsiRIrYJJGOj86rKq+k15/2MipI73USVMQE6W5mAgWXyQDnz23fz/XXkrEKIaTUIE4fvsnunRc+1fqdcKPeFwpNx1LzW2WpeFJSnVMwZuIGB4Pg/0B9jrxr977hi3PX08Vzc08G4YoYkIHH0i0g4HHZXCj3127Z2b+wrVf6XfXoOtz9P0BHJ6sskihyWQDvkC4/19vIO0bBq1RorrfaK1yzVsckAqZA1SXUOFBjzgE8wccjrSiy3nOAGg2O47FQ8SNbT+oVad/X2mudZK9A/6k00UjDERjJYAew+1SNZ+lO/blWXK9Hcle8lOtK1avND+7VD93HA6GD4x7de+el/pNLXWiO0ruGhkSlqpJTIlITKsjgBlY+pgfivWB4GvDdv01v6QpPt+SjKQW4UT08PJHlQElvPRJz3k6W51jfLAQJgdI1y1R8QWdgblvkW5qWqv1XI1t3KZjRI7lhHIr4UAeF+MD5Gmb6LXSvu+1qqpudXNVTCvkUPK3IheKHA/l2f89I0mxEqrTC9q3bUxXChZCKO6Oac0pBx4ySpB8EZBx0dNGxts752nEtvgexS256v1pndpTIVPENxwAPC9fz0u1NoupuukAmNsp+CEWzKs/U1NTWKExTS/vKtrIqCOhtDM1zq2xFFHIsbtGvchV2BCkKfyI6JHuRph0tWqaiWKv3VWyCOOZTwmkcssdKhwpX4DY59eeQ84Gm0hBvETH9lAqkqrc9TteqqDZ3FJX+j+mrFkpER/U7yOm7xnIkxlj5yNA9m2qo3NeZaBKVqmpqu2qmORTKWHORvk4zjvzjzqzN8bIi3luK7XairIqSmoadEklEPMTyhWZvBB6UxjOD5x7aC7L2xddrx1NTeKuewSVyJFS1vqoIlOObLLnPEsOlJ8MD74B9Ey0UuCS0w8gfd4SYMrFDWTbQ3BW1tqoq9pXq46Wo/aB4rJyJH5KoAbkM4AbGOmIzl2uVw3FtSzvUzS1bCDkSawLWxSDyAZI1SRPcZZSoz/TVZb0rcTCgtl7utcxngmZJKxKtPVIfLI6dZB4gD7Sc+Pi1LVWbhShrjuKgS5UUzBZqKNw9TSxFQuGjGefIfcVyD+XnIGq1obg15AM88zlzUglS7XKovO4qWO5UlVNWSM8VPGkH/ACZBgMsBfMTouMSM/Z/kBp+2LUV1Gk1ivXpJW02JKeOKQyKafAUYc9nDBgQexlfbGgNLZqCwbqotz/rYKujqUMPqKgVohKfsnkbJ5Ek8C+B+QJ99e29YW25daW62q3pIZpZJ8qSpWcLycZ8YljVlP+JVPZ1XqllUCk3KMOo7IjDFWJqa8LfWQ3Chp6ymblDURrJGflWGRqayoIMFMXFuuWeHbdzel/6j9M4i7x9xGB3/AFOgu+4KeLb9ttAiUUs9bT05ViOKxIfUbJb24RHRndolO2rmadQ8yUzuin3ZRyA/00J3vLT1FotNwWSOSmS4U75YZR45cxEn+XGUn+2rNnzb1PvhCiVzmMQ7dsdpoFHK6zK83Jv+2xM05Bx5ILAf1/lprr6GkuFM1PX00NTA35RzIGU/2Oqq2Bcaq+fUKpjZx+ktECRxq4PJeCNEQuDjBZ2OT3gLqyrfdxW3O60JpZIf2e8aGV2XjLyQNkd5GM+//wBxO003U3RqMT6/QuaZVH7CsNO2691U9ZGUkt0M/piCTAjIcqeJOB+OQCesHRGu3PbLbYoqd54nlqDTslRbZjTTGKJMIZThm5EjHEghc9EjvXT9Rdoum9rVcdtu8D3OYtO8UojUSKQxZWJwSRyOPlc++jn1ftNruWyzX07rU1FAgNO6TByVLKrEnOWwFPuffPjrTNZlSpTc4yHR6R+1CCAUD+k+3abc0F/v9yi4msaalSKNsJGrjL4HkfkAP76ddy3X1fpnHeyvN0hpawY+0lg6McfHvqtjui7bY2Nt+TappxQE/wC+zFVdzUkktE4x9oIHR8kY761Y+5bWYfpelmZuEjU9NSAnshi6L7eeyf8ALSLS13Ga9+RdAHIDA/CIyRnZMcVPYFpICOFLUVEGAuAvGZxgD4HjU1nZkkM9iWqpwAlTU1E2VbkG5TOcg/B89damsut5juqmMkcOkuUW2h25cdr3ETVC08JihpoU5TTQPn0uA/iI/DPymT8luraunoaaSprJkhhjBLO5wBqsN3bhpb9cKUW6Ctp3pGljeu5JBLHHlRJwVmD8uioUqOWWx406y03PMac9wg4rT6Zr/wAXz1iLzavofUlmjXETACLiy575FvUDEjBI60Gum+Tad3bxtlVUJ+krDIFnhjy6SLEFCAHIOccTnrOT1o3s+a4foqyTbC2+eseNI5YamWSCanwOlSNlIWMEuQMkYPyDre7fSie/Vb3m53GlivEsokkigpy1KQMALgkMcgdn3+PfWhfotrONbKAN8IOShjGC77Vt23VVj2nbLlb4pVS1SypBODxM5WMnJ7x+bnH9x+OlXZlruN83maa6W61yxWKlW31jT/vQyAtw4D/zwCOXjAPucadVs+7zJZ5J1scr2x2ZCZ5RzzGU9o+j2T/praSx7moKutvNJdLQK6uMX6lJoXSFVjRlUK2SfLAnPnHkaSK8BwvCTljqSfg+6MKrYNtvbL3Wy00cjW8XV0o6bJdZGhlCrzQgeqv3kYVuXTHBwdN913HV7ynt9qpGjo5HTnxVhIKhn5xh09/TRPUkJIBBABGdeG4L5JLs5rJSS01wuAkZzWU8UixJLzLqlNxGXcE4BX7QOyQOib+mm06+2V8t2ulItDM8PpGnCpjkeOWTiTgYRe/JPLPQGrFWoLnEqfyExugBoE/2+kjoKCmo4M+lTxLEmfhQAP8A1qa99TWHJJkpqq7cdRJujclQISDQWMz+qFc5ykf35GPtZy4VHzlfTkIydArRv7dNHtxrpb9s2mO1IGZ5I5cMTnBZgZObHl5JBJ+ffTJY5AtVuOz/AKiSeuNNVIIni4vy9SRsA/xgrLGR5wDpP27sS11H0xq7/PHWLc1pqkgLKVGVLAfbjvwOvfW4zhBt2oMAQB6zuM+aUZ0W+4N4XiaC1Xbde246enmQvQXCgqDFUJlQcq3I9EEfaw7B117a+p27JzbqL9BRXaoqYXlBZxTuQGYdsSE64/Hel07dksENku9da6m50NxozEtLLGxelnKgAgeDk/coPkZ66B0Io6KlR7I1/t1xmoP0koZKVMOWEsmMZ+DjOrXBoPZF0H6csffEShJlPd339d7bdzbq2e6UdVPxKxmejaOEOcr94hPWPfvr+egG6q+62+qrqO7xrWVlJTx1HOurHqlQswUFUAWMnDjyjDrRLalktu5d4VFKlnrYbQbOYqc18JLIQVAcH55ZwQfkaCV+2rzZ67cFvuqyVzw2celOis68BLHxIJGegCP5Y+BqNNtFrw0AAwJ+9wuMpise5b3syopLjufbyCnuQWOS5GYvKV6IxhiFUA5CAKOuvGidp+oe7NyXCSSwUFoanil4foZ6gLO6k/l2wPWfIH+eh14uNy+ototG3rBaKyGGBkaprKuPjGjImB2M/JPz460O3KtHeGemodk3a2brao5RPBkKTzyXJ6HycgYyM5xpfCY8y9gvH1AGhIn/ABGTor/GprhsUNZT2ahgucolrY6dFnkBzycAZOffv31NefIgkJqAb1sVZLIl6sqlq+mHJoFODKVB4MP8S8mwPDBip9sci74moj6d3pqePkW9N5ZDSswxkcopMlfjPIjxjyBp5PjWn8C6e2sC0Ne2YQhIrbn3Bc3VbTbvtmjUx+jGZPTJUt+8lbjGuDwBUBjgnHeNbptW/XNJjfLnEyyiPELmSZUwPuwFaNMkjIyrYzjJA7eW/JdZ1I2i75bQO6Ec1VN4sVdt+60cNiqaxpEihb1kpw8rgOqcQFwGHHm78gcnBJ/HBY2nedwlZ562amRmkHF61YwFJPpjjEmehjOHBJ8EAdv7fif66zqRtbiBIE8111V2NhXauHp3i7QzxKI/TDPVSkFWy35TDth0T5x0Ma0f6Xj05uFfT83WQLyp5cKWbII/fdcR9o+B32e9WPqaj+bXGRXXQq8t+ytwU9dSN+3EpaKAp+4o5qkDCnJ+1pCpJ98gjvxqasPU1B9d9Qy7siAAv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03225"/>
            <a:ext cx="685800" cy="847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g;base64,/9j/4AAQSkZJRgABAQAAAQABAAD/2wBDAAkGBwgHBgkIBwgKCgkLDRYPDQwMDRsUFRAWIB0iIiAdHx8kKDQsJCYxJx8fLT0tMTU3Ojo6Iys/RD84QzQ5Ojf/2wBDAQoKCg0MDRoPDxo3JR8lNzc3Nzc3Nzc3Nzc3Nzc3Nzc3Nzc3Nzc3Nzc3Nzc3Nzc3Nzc3Nzc3Nzc3Nzc3Nzc3Nzf/wAARCABZAEgDASIAAhEBAxEB/8QAGwAAAgIDAQAAAAAAAAAAAAAABQYABwECBAP/xAA3EAACAQMEAQMDAQYDCQAAAAABAgMEBREABhIhMRNBUQciMhQVI0JhcYFikaEWJCYzNENSsdH/xAAaAQACAwEBAAAAAAAAAAAAAAABAwIEBQAG/8QALREAAQMBBgQGAgMAAAAAAAAAAQACEQMEEiExQWETUXGxIjOBkcHwFOEyofH/2gAMAwEAAhEDEQA/ALgOqhtG8LrPvaO9TV0jbYrq97bTpjCZCjg+COsk+f6jwNWNvGGsqNrXWG2RtJVyUsiRIrYJJGOj86rKq+k15/2MipI73USVMQE6W5mAgWXyQDnz23fz/XXkrEKIaTUIE4fvsnunRc+1fqdcKPeFwpNx1LzW2WpeFJSnVMwZuIGB4Pg/0B9jrxr977hi3PX08Vzc08G4YoYkIHH0i0g4HHZXCj3127Z2b+wrVf6XfXoOtz9P0BHJ6sskihyWQDvkC4/19vIO0bBq1RorrfaK1yzVsckAqZA1SXUOFBjzgE8wccjrSiy3nOAGg2O47FQ8SNbT+oVad/X2mudZK9A/6k00UjDERjJYAew+1SNZ+lO/blWXK9Hcle8lOtK1avND+7VD93HA6GD4x7de+el/pNLXWiO0ruGhkSlqpJTIlITKsjgBlY+pgfivWB4GvDdv01v6QpPt+SjKQW4UT08PJHlQElvPRJz3k6W51jfLAQJgdI1y1R8QWdgblvkW5qWqv1XI1t3KZjRI7lhHIr4UAeF+MD5Gmb6LXSvu+1qqpudXNVTCvkUPK3IheKHA/l2f89I0mxEqrTC9q3bUxXChZCKO6Oac0pBx4ySpB8EZBx0dNGxts752nEtvgexS256v1pndpTIVPENxwAPC9fz0u1NoupuukAmNsp+CEWzKs/U1NTWKExTS/vKtrIqCOhtDM1zq2xFFHIsbtGvchV2BCkKfyI6JHuRph0tWqaiWKv3VWyCOOZTwmkcssdKhwpX4DY59eeQ84Gm0hBvETH9lAqkqrc9TteqqDZ3FJX+j+mrFkpER/U7yOm7xnIkxlj5yNA9m2qo3NeZaBKVqmpqu2qmORTKWHORvk4zjvzjzqzN8bIi3luK7XairIqSmoadEklEPMTyhWZvBB6UxjOD5x7aC7L2xddrx1NTeKuewSVyJFS1vqoIlOObLLnPEsOlJ8MD74B9Ey0UuCS0w8gfd4SYMrFDWTbQ3BW1tqoq9pXq46Wo/aB4rJyJH5KoAbkM4AbGOmIzl2uVw3FtSzvUzS1bCDkSawLWxSDyAZI1SRPcZZSoz/TVZb0rcTCgtl7utcxngmZJKxKtPVIfLI6dZB4gD7Sc+Pi1LVWbhShrjuKgS5UUzBZqKNw9TSxFQuGjGefIfcVyD+XnIGq1obg15AM88zlzUglS7XKovO4qWO5UlVNWSM8VPGkH/ACZBgMsBfMTouMSM/Z/kBp+2LUV1Gk1ivXpJW02JKeOKQyKafAUYc9nDBgQexlfbGgNLZqCwbqotz/rYKujqUMPqKgVohKfsnkbJ5Ek8C+B+QJ99e29YW25daW62q3pIZpZJ8qSpWcLycZ8YljVlP+JVPZ1XqllUCk3KMOo7IjDFWJqa8LfWQ3Chp6ymblDURrJGflWGRqayoIMFMXFuuWeHbdzel/6j9M4i7x9xGB3/AFOgu+4KeLb9ttAiUUs9bT05ViOKxIfUbJb24RHRndolO2rmadQ8yUzuin3ZRyA/00J3vLT1FotNwWSOSmS4U75YZR45cxEn+XGUn+2rNnzb1PvhCiVzmMQ7dsdpoFHK6zK83Jv+2xM05Bx5ILAf1/lprr6GkuFM1PX00NTA35RzIGU/2Oqq2Bcaq+fUKpjZx+ktECRxq4PJeCNEQuDjBZ2OT3gLqyrfdxW3O60JpZIf2e8aGV2XjLyQNkd5GM+//wBxO003U3RqMT6/QuaZVH7CsNO2691U9ZGUkt0M/piCTAjIcqeJOB+OQCesHRGu3PbLbYoqd54nlqDTslRbZjTTGKJMIZThm5EjHEghc9EjvXT9Rdoum9rVcdtu8D3OYtO8UojUSKQxZWJwSRyOPlc++jn1ftNruWyzX07rU1FAgNO6TByVLKrEnOWwFPuffPjrTNZlSpTc4yHR6R+1CCAUD+k+3abc0F/v9yi4msaalSKNsJGrjL4HkfkAP76ddy3X1fpnHeyvN0hpawY+0lg6McfHvqtjui7bY2Nt+TappxQE/wC+zFVdzUkktE4x9oIHR8kY761Y+5bWYfpelmZuEjU9NSAnshi6L7eeyf8ALSLS13Ga9+RdAHIDA/CIyRnZMcVPYFpICOFLUVEGAuAvGZxgD4HjU1nZkkM9iWqpwAlTU1E2VbkG5TOcg/B89damsut5juqmMkcOkuUW2h25cdr3ETVC08JihpoU5TTQPn0uA/iI/DPymT8luraunoaaSprJkhhjBLO5wBqsN3bhpb9cKUW6Ctp3pGljeu5JBLHHlRJwVmD8uioUqOWWx406y03PMac9wg4rT6Zr/wAXz1iLzavofUlmjXETACLiy575FvUDEjBI60Gum+Tad3bxtlVUJ+krDIFnhjy6SLEFCAHIOccTnrOT1o3s+a4foqyTbC2+eseNI5YamWSCanwOlSNlIWMEuQMkYPyDre7fSie/Vb3m53GlivEsokkigpy1KQMALgkMcgdn3+PfWhfotrONbKAN8IOShjGC77Vt23VVj2nbLlb4pVS1SypBODxM5WMnJ7x+bnH9x+OlXZlruN83maa6W61yxWKlW31jT/vQyAtw4D/zwCOXjAPucadVs+7zJZ5J1scr2x2ZCZ5RzzGU9o+j2T/praSx7moKutvNJdLQK6uMX6lJoXSFVjRlUK2SfLAnPnHkaSK8BwvCTljqSfg+6MKrYNtvbL3Wy00cjW8XV0o6bJdZGhlCrzQgeqv3kYVuXTHBwdN913HV7ynt9qpGjo5HTnxVhIKhn5xh09/TRPUkJIBBABGdeG4L5JLs5rJSS01wuAkZzWU8UixJLzLqlNxGXcE4BX7QOyQOib+mm06+2V8t2ulItDM8PpGnCpjkeOWTiTgYRe/JPLPQGrFWoLnEqfyExugBoE/2+kjoKCmo4M+lTxLEmfhQAP8A1qa99TWHJJkpqq7cdRJujclQISDQWMz+qFc5ykf35GPtZy4VHzlfTkIydArRv7dNHtxrpb9s2mO1IGZ5I5cMTnBZgZObHl5JBJ+ffTJY5AtVuOz/AKiSeuNNVIIni4vy9SRsA/xgrLGR5wDpP27sS11H0xq7/PHWLc1pqkgLKVGVLAfbjvwOvfW4zhBt2oMAQB6zuM+aUZ0W+4N4XiaC1Xbde246enmQvQXCgqDFUJlQcq3I9EEfaw7B117a+p27JzbqL9BRXaoqYXlBZxTuQGYdsSE64/Hel07dksENku9da6m50NxozEtLLGxelnKgAgeDk/coPkZ66B0Io6KlR7I1/t1xmoP0koZKVMOWEsmMZ+DjOrXBoPZF0H6csffEShJlPd339d7bdzbq2e6UdVPxKxmejaOEOcr94hPWPfvr+egG6q+62+qrqO7xrWVlJTx1HOurHqlQswUFUAWMnDjyjDrRLalktu5d4VFKlnrYbQbOYqc18JLIQVAcH55ZwQfkaCV+2rzZ67cFvuqyVzw2celOis68BLHxIJGegCP5Y+BqNNtFrw0AAwJ+9wuMpise5b3syopLjufbyCnuQWOS5GYvKV6IxhiFUA5CAKOuvGidp+oe7NyXCSSwUFoanil4foZ6gLO6k/l2wPWfIH+eh14uNy+ototG3rBaKyGGBkaprKuPjGjImB2M/JPz460O3KtHeGemodk3a2brao5RPBkKTzyXJ6HycgYyM5xpfCY8y9gvH1AGhIn/ABGTor/GprhsUNZT2ahgucolrY6dFnkBzycAZOffv31NefIgkJqAb1sVZLIl6sqlq+mHJoFODKVB4MP8S8mwPDBip9sci74moj6d3pqePkW9N5ZDSswxkcopMlfjPIjxjyBp5PjWn8C6e2sC0Ne2YQhIrbn3Bc3VbTbvtmjUx+jGZPTJUt+8lbjGuDwBUBjgnHeNbptW/XNJjfLnEyyiPELmSZUwPuwFaNMkjIyrYzjJA7eW/JdZ1I2i75bQO6Ec1VN4sVdt+60cNiqaxpEihb1kpw8rgOqcQFwGHHm78gcnBJ/HBY2nedwlZ562amRmkHF61YwFJPpjjEmehjOHBJ8EAdv7fif66zqRtbiBIE8111V2NhXauHp3i7QzxKI/TDPVSkFWy35TDth0T5x0Ma0f6Xj05uFfT83WQLyp5cKWbII/fdcR9o+B32e9WPqaj+bXGRXXQq8t+ytwU9dSN+3EpaKAp+4o5qkDCnJ+1pCpJ98gjvxqasPU1B9d9Qy7siAAv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03225"/>
            <a:ext cx="685800" cy="847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BZAEgDASIAAhEBAxEB/8QAGwAAAgIDAQAAAAAAAAAAAAAABQYABwECBAP/xAA3EAACAQMEAQMDAQYDCQAAAAABAgMEBREABhIhMRNBUQciMhQVI0JhcYFikaEWJCYzNENSsdH/xAAaAQACAwEBAAAAAAAAAAAAAAABAwIEBQAG/8QALREAAQMBBgQGAgMAAAAAAAAAAQACEQMEEiExQWETUXGxIjOBkcHwFOEyofH/2gAMAwEAAhEDEQA/ALgOqhtG8LrPvaO9TV0jbYrq97bTpjCZCjg+COsk+f6jwNWNvGGsqNrXWG2RtJVyUsiRIrYJJGOj86rKq+k15/2MipI73USVMQE6W5mAgWXyQDnz23fz/XXkrEKIaTUIE4fvsnunRc+1fqdcKPeFwpNx1LzW2WpeFJSnVMwZuIGB4Pg/0B9jrxr977hi3PX08Vzc08G4YoYkIHH0i0g4HHZXCj3127Z2b+wrVf6XfXoOtz9P0BHJ6sskihyWQDvkC4/19vIO0bBq1RorrfaK1yzVsckAqZA1SXUOFBjzgE8wccjrSiy3nOAGg2O47FQ8SNbT+oVad/X2mudZK9A/6k00UjDERjJYAew+1SNZ+lO/blWXK9Hcle8lOtK1avND+7VD93HA6GD4x7de+el/pNLXWiO0ruGhkSlqpJTIlITKsjgBlY+pgfivWB4GvDdv01v6QpPt+SjKQW4UT08PJHlQElvPRJz3k6W51jfLAQJgdI1y1R8QWdgblvkW5qWqv1XI1t3KZjRI7lhHIr4UAeF+MD5Gmb6LXSvu+1qqpudXNVTCvkUPK3IheKHA/l2f89I0mxEqrTC9q3bUxXChZCKO6Oac0pBx4ySpB8EZBx0dNGxts752nEtvgexS256v1pndpTIVPENxwAPC9fz0u1NoupuukAmNsp+CEWzKs/U1NTWKExTS/vKtrIqCOhtDM1zq2xFFHIsbtGvchV2BCkKfyI6JHuRph0tWqaiWKv3VWyCOOZTwmkcssdKhwpX4DY59eeQ84Gm0hBvETH9lAqkqrc9TteqqDZ3FJX+j+mrFkpER/U7yOm7xnIkxlj5yNA9m2qo3NeZaBKVqmpqu2qmORTKWHORvk4zjvzjzqzN8bIi3luK7XairIqSmoadEklEPMTyhWZvBB6UxjOD5x7aC7L2xddrx1NTeKuewSVyJFS1vqoIlOObLLnPEsOlJ8MD74B9Ey0UuCS0w8gfd4SYMrFDWTbQ3BW1tqoq9pXq46Wo/aB4rJyJH5KoAbkM4AbGOmIzl2uVw3FtSzvUzS1bCDkSawLWxSDyAZI1SRPcZZSoz/TVZb0rcTCgtl7utcxngmZJKxKtPVIfLI6dZB4gD7Sc+Pi1LVWbhShrjuKgS5UUzBZqKNw9TSxFQuGjGefIfcVyD+XnIGq1obg15AM88zlzUglS7XKovO4qWO5UlVNWSM8VPGkH/ACZBgMsBfMTouMSM/Z/kBp+2LUV1Gk1ivXpJW02JKeOKQyKafAUYc9nDBgQexlfbGgNLZqCwbqotz/rYKujqUMPqKgVohKfsnkbJ5Ek8C+B+QJ99e29YW25daW62q3pIZpZJ8qSpWcLycZ8YljVlP+JVPZ1XqllUCk3KMOo7IjDFWJqa8LfWQ3Chp6ymblDURrJGflWGRqayoIMFMXFuuWeHbdzel/6j9M4i7x9xGB3/AFOgu+4KeLb9ttAiUUs9bT05ViOKxIfUbJb24RHRndolO2rmadQ8yUzuin3ZRyA/00J3vLT1FotNwWSOSmS4U75YZR45cxEn+XGUn+2rNnzb1PvhCiVzmMQ7dsdpoFHK6zK83Jv+2xM05Bx5ILAf1/lprr6GkuFM1PX00NTA35RzIGU/2Oqq2Bcaq+fUKpjZx+ktECRxq4PJeCNEQuDjBZ2OT3gLqyrfdxW3O60JpZIf2e8aGV2XjLyQNkd5GM+//wBxO003U3RqMT6/QuaZVH7CsNO2691U9ZGUkt0M/piCTAjIcqeJOB+OQCesHRGu3PbLbYoqd54nlqDTslRbZjTTGKJMIZThm5EjHEghc9EjvXT9Rdoum9rVcdtu8D3OYtO8UojUSKQxZWJwSRyOPlc++jn1ftNruWyzX07rU1FAgNO6TByVLKrEnOWwFPuffPjrTNZlSpTc4yHR6R+1CCAUD+k+3abc0F/v9yi4msaalSKNsJGrjL4HkfkAP76ddy3X1fpnHeyvN0hpawY+0lg6McfHvqtjui7bY2Nt+TappxQE/wC+zFVdzUkktE4x9oIHR8kY761Y+5bWYfpelmZuEjU9NSAnshi6L7eeyf8ALSLS13Ga9+RdAHIDA/CIyRnZMcVPYFpICOFLUVEGAuAvGZxgD4HjU1nZkkM9iWqpwAlTU1E2VbkG5TOcg/B89damsut5juqmMkcOkuUW2h25cdr3ETVC08JihpoU5TTQPn0uA/iI/DPymT8luraunoaaSprJkhhjBLO5wBqsN3bhpb9cKUW6Ctp3pGljeu5JBLHHlRJwVmD8uioUqOWWx406y03PMac9wg4rT6Zr/wAXz1iLzavofUlmjXETACLiy575FvUDEjBI60Gum+Tad3bxtlVUJ+krDIFnhjy6SLEFCAHIOccTnrOT1o3s+a4foqyTbC2+eseNI5YamWSCanwOlSNlIWMEuQMkYPyDre7fSie/Vb3m53GlivEsokkigpy1KQMALgkMcgdn3+PfWhfotrONbKAN8IOShjGC77Vt23VVj2nbLlb4pVS1SypBODxM5WMnJ7x+bnH9x+OlXZlruN83maa6W61yxWKlW31jT/vQyAtw4D/zwCOXjAPucadVs+7zJZ5J1scr2x2ZCZ5RzzGU9o+j2T/praSx7moKutvNJdLQK6uMX6lJoXSFVjRlUK2SfLAnPnHkaSK8BwvCTljqSfg+6MKrYNtvbL3Wy00cjW8XV0o6bJdZGhlCrzQgeqv3kYVuXTHBwdN913HV7ynt9qpGjo5HTnxVhIKhn5xh09/TRPUkJIBBABGdeG4L5JLs5rJSS01wuAkZzWU8UixJLzLqlNxGXcE4BX7QOyQOib+mm06+2V8t2ulItDM8PpGnCpjkeOWTiTgYRe/JPLPQGrFWoLnEqfyExugBoE/2+kjoKCmo4M+lTxLEmfhQAP8A1qa99TWHJJkpqq7cdRJujclQISDQWMz+qFc5ykf35GPtZy4VHzlfTkIydArRv7dNHtxrpb9s2mO1IGZ5I5cMTnBZgZObHl5JBJ+ffTJY5AtVuOz/AKiSeuNNVIIni4vy9SRsA/xgrLGR5wDpP27sS11H0xq7/PHWLc1pqkgLKVGVLAfbjvwOvfW4zhBt2oMAQB6zuM+aUZ0W+4N4XiaC1Xbde246enmQvQXCgqDFUJlQcq3I9EEfaw7B117a+p27JzbqL9BRXaoqYXlBZxTuQGYdsSE64/Hel07dksENku9da6m50NxozEtLLGxelnKgAgeDk/coPkZ66B0Io6KlR7I1/t1xmoP0koZKVMOWEsmMZ+DjOrXBoPZF0H6csffEShJlPd339d7bdzbq2e6UdVPxKxmejaOEOcr94hPWPfvr+egG6q+62+qrqO7xrWVlJTx1HOurHqlQswUFUAWMnDjyjDrRLalktu5d4VFKlnrYbQbOYqc18JLIQVAcH55ZwQfkaCV+2rzZ67cFvuqyVzw2celOis68BLHxIJGegCP5Y+BqNNtFrw0AAwJ+9wuMpise5b3syopLjufbyCnuQWOS5GYvKV6IxhiFUA5CAKOuvGidp+oe7NyXCSSwUFoanil4foZ6gLO6k/l2wPWfIH+eh14uNy+ototG3rBaKyGGBkaprKuPjGjImB2M/JPz460O3KtHeGemodk3a2brao5RPBkKTzyXJ6HycgYyM5xpfCY8y9gvH1AGhIn/ABGTor/GprhsUNZT2ahgucolrY6dFnkBzycAZOffv31NefIgkJqAb1sVZLIl6sqlq+mHJoFODKVB4MP8S8mwPDBip9sci74moj6d3pqePkW9N5ZDSswxkcopMlfjPIjxjyBp5PjWn8C6e2sC0Ne2YQhIrbn3Bc3VbTbvtmjUx+jGZPTJUt+8lbjGuDwBUBjgnHeNbptW/XNJjfLnEyyiPELmSZUwPuwFaNMkjIyrYzjJA7eW/JdZ1I2i75bQO6Ec1VN4sVdt+60cNiqaxpEihb1kpw8rgOqcQFwGHHm78gcnBJ/HBY2nedwlZ562amRmkHF61YwFJPpjjEmehjOHBJ8EAdv7fif66zqRtbiBIE8111V2NhXauHp3i7QzxKI/TDPVSkFWy35TDth0T5x0Ma0f6Xj05uFfT83WQLyp5cKWbII/fdcR9o+B32e9WPqaj+bXGRXXQq8t+ytwU9dSN+3EpaKAp+4o5qkDCnJ+1pCpJ98gjvxqasPU1B9d9Qy7siAAv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03225"/>
            <a:ext cx="685800" cy="847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AutoShape 8" descr="data:image/jpg;base64,/9j/4AAQSkZJRgABAQAAAQABAAD/2wBDAAkGBwgHBgkIBwgKCgkLDRYPDQwMDRsUFRAWIB0iIiAdHx8kKDQsJCYxJx8fLT0tMTU3Ojo6Iys/RD84QzQ5Ojf/2wBDAQoKCg0MDRoPDxo3JR8lNzc3Nzc3Nzc3Nzc3Nzc3Nzc3Nzc3Nzc3Nzc3Nzc3Nzc3Nzc3Nzc3Nzc3Nzc3Nzc3Nzf/wAARCABZAEgDASIAAhEBAxEB/8QAGwAAAgIDAQAAAAAAAAAAAAAABQYABwECBAP/xAA3EAACAQMEAQMDAQYDCQAAAAABAgMEBREABhIhMRNBUQciMhQVI0JhcYFikaEWJCYzNENSsdH/xAAaAQACAwEBAAAAAAAAAAAAAAABAwIEBQAG/8QALREAAQMBBgQGAgMAAAAAAAAAAQACEQMEEiExQWETUXGxIjOBkcHwFOEyofH/2gAMAwEAAhEDEQA/ALgOqhtG8LrPvaO9TV0jbYrq97bTpjCZCjg+COsk+f6jwNWNvGGsqNrXWG2RtJVyUsiRIrYJJGOj86rKq+k15/2MipI73USVMQE6W5mAgWXyQDnz23fz/XXkrEKIaTUIE4fvsnunRc+1fqdcKPeFwpNx1LzW2WpeFJSnVMwZuIGB4Pg/0B9jrxr977hi3PX08Vzc08G4YoYkIHH0i0g4HHZXCj3127Z2b+wrVf6XfXoOtz9P0BHJ6sskihyWQDvkC4/19vIO0bBq1RorrfaK1yzVsckAqZA1SXUOFBjzgE8wccjrSiy3nOAGg2O47FQ8SNbT+oVad/X2mudZK9A/6k00UjDERjJYAew+1SNZ+lO/blWXK9Hcle8lOtK1avND+7VD93HA6GD4x7de+el/pNLXWiO0ruGhkSlqpJTIlITKsjgBlY+pgfivWB4GvDdv01v6QpPt+SjKQW4UT08PJHlQElvPRJz3k6W51jfLAQJgdI1y1R8QWdgblvkW5qWqv1XI1t3KZjRI7lhHIr4UAeF+MD5Gmb6LXSvu+1qqpudXNVTCvkUPK3IheKHA/l2f89I0mxEqrTC9q3bUxXChZCKO6Oac0pBx4ySpB8EZBx0dNGxts752nEtvgexS256v1pndpTIVPENxwAPC9fz0u1NoupuukAmNsp+CEWzKs/U1NTWKExTS/vKtrIqCOhtDM1zq2xFFHIsbtGvchV2BCkKfyI6JHuRph0tWqaiWKv3VWyCOOZTwmkcssdKhwpX4DY59eeQ84Gm0hBvETH9lAqkqrc9TteqqDZ3FJX+j+mrFkpER/U7yOm7xnIkxlj5yNA9m2qo3NeZaBKVqmpqu2qmORTKWHORvk4zjvzjzqzN8bIi3luK7XairIqSmoadEklEPMTyhWZvBB6UxjOD5x7aC7L2xddrx1NTeKuewSVyJFS1vqoIlOObLLnPEsOlJ8MD74B9Ey0UuCS0w8gfd4SYMrFDWTbQ3BW1tqoq9pXq46Wo/aB4rJyJH5KoAbkM4AbGOmIzl2uVw3FtSzvUzS1bCDkSawLWxSDyAZI1SRPcZZSoz/TVZb0rcTCgtl7utcxngmZJKxKtPVIfLI6dZB4gD7Sc+Pi1LVWbhShrjuKgS5UUzBZqKNw9TSxFQuGjGefIfcVyD+XnIGq1obg15AM88zlzUglS7XKovO4qWO5UlVNWSM8VPGkH/ACZBgMsBfMTouMSM/Z/kBp+2LUV1Gk1ivXpJW02JKeOKQyKafAUYc9nDBgQexlfbGgNLZqCwbqotz/rYKujqUMPqKgVohKfsnkbJ5Ek8C+B+QJ99e29YW25daW62q3pIZpZJ8qSpWcLycZ8YljVlP+JVPZ1XqllUCk3KMOo7IjDFWJqa8LfWQ3Chp6ymblDURrJGflWGRqayoIMFMXFuuWeHbdzel/6j9M4i7x9xGB3/AFOgu+4KeLb9ttAiUUs9bT05ViOKxIfUbJb24RHRndolO2rmadQ8yUzuin3ZRyA/00J3vLT1FotNwWSOSmS4U75YZR45cxEn+XGUn+2rNnzb1PvhCiVzmMQ7dsdpoFHK6zK83Jv+2xM05Bx5ILAf1/lprr6GkuFM1PX00NTA35RzIGU/2Oqq2Bcaq+fUKpjZx+ktECRxq4PJeCNEQuDjBZ2OT3gLqyrfdxW3O60JpZIf2e8aGV2XjLyQNkd5GM+//wBxO003U3RqMT6/QuaZVH7CsNO2691U9ZGUkt0M/piCTAjIcqeJOB+OQCesHRGu3PbLbYoqd54nlqDTslRbZjTTGKJMIZThm5EjHEghc9EjvXT9Rdoum9rVcdtu8D3OYtO8UojUSKQxZWJwSRyOPlc++jn1ftNruWyzX07rU1FAgNO6TByVLKrEnOWwFPuffPjrTNZlSpTc4yHR6R+1CCAUD+k+3abc0F/v9yi4msaalSKNsJGrjL4HkfkAP76ddy3X1fpnHeyvN0hpawY+0lg6McfHvqtjui7bY2Nt+TappxQE/wC+zFVdzUkktE4x9oIHR8kY761Y+5bWYfpelmZuEjU9NSAnshi6L7eeyf8ALSLS13Ga9+RdAHIDA/CIyRnZMcVPYFpICOFLUVEGAuAvGZxgD4HjU1nZkkM9iWqpwAlTU1E2VbkG5TOcg/B89damsut5juqmMkcOkuUW2h25cdr3ETVC08JihpoU5TTQPn0uA/iI/DPymT8luraunoaaSprJkhhjBLO5wBqsN3bhpb9cKUW6Ctp3pGljeu5JBLHHlRJwVmD8uioUqOWWx406y03PMac9wg4rT6Zr/wAXz1iLzavofUlmjXETACLiy575FvUDEjBI60Gum+Tad3bxtlVUJ+krDIFnhjy6SLEFCAHIOccTnrOT1o3s+a4foqyTbC2+eseNI5YamWSCanwOlSNlIWMEuQMkYPyDre7fSie/Vb3m53GlivEsokkigpy1KQMALgkMcgdn3+PfWhfotrONbKAN8IOShjGC77Vt23VVj2nbLlb4pVS1SypBODxM5WMnJ7x+bnH9x+OlXZlruN83maa6W61yxWKlW31jT/vQyAtw4D/zwCOXjAPucadVs+7zJZ5J1scr2x2ZCZ5RzzGU9o+j2T/praSx7moKutvNJdLQK6uMX6lJoXSFVjRlUK2SfLAnPnHkaSK8BwvCTljqSfg+6MKrYNtvbL3Wy00cjW8XV0o6bJdZGhlCrzQgeqv3kYVuXTHBwdN913HV7ynt9qpGjo5HTnxVhIKhn5xh09/TRPUkJIBBABGdeG4L5JLs5rJSS01wuAkZzWU8UixJLzLqlNxGXcE4BX7QOyQOib+mm06+2V8t2ulItDM8PpGnCpjkeOWTiTgYRe/JPLPQGrFWoLnEqfyExugBoE/2+kjoKCmo4M+lTxLEmfhQAP8A1qa99TWHJJkpqq7cdRJujclQISDQWMz+qFc5ykf35GPtZy4VHzlfTkIydArRv7dNHtxrpb9s2mO1IGZ5I5cMTnBZgZObHl5JBJ+ffTJY5AtVuOz/AKiSeuNNVIIni4vy9SRsA/xgrLGR5wDpP27sS11H0xq7/PHWLc1pqkgLKVGVLAfbjvwOvfW4zhBt2oMAQB6zuM+aUZ0W+4N4XiaC1Xbde246enmQvQXCgqDFUJlQcq3I9EEfaw7B117a+p27JzbqL9BRXaoqYXlBZxTuQGYdsSE64/Hel07dksENku9da6m50NxozEtLLGxelnKgAgeDk/coPkZ66B0Io6KlR7I1/t1xmoP0koZKVMOWEsmMZ+DjOrXBoPZF0H6csffEShJlPd339d7bdzbq2e6UdVPxKxmejaOEOcr94hPWPfvr+egG6q+62+qrqO7xrWVlJTx1HOurHqlQswUFUAWMnDjyjDrRLalktu5d4VFKlnrYbQbOYqc18JLIQVAcH55ZwQfkaCV+2rzZ67cFvuqyVzw2celOis68BLHxIJGegCP5Y+BqNNtFrw0AAwJ+9wuMpise5b3syopLjufbyCnuQWOS5GYvKV6IxhiFUA5CAKOuvGidp+oe7NyXCSSwUFoanil4foZ6gLO6k/l2wPWfIH+eh14uNy+ototG3rBaKyGGBkaprKuPjGjImB2M/JPz460O3KtHeGemodk3a2brao5RPBkKTzyXJ6HycgYyM5xpfCY8y9gvH1AGhIn/ABGTor/GprhsUNZT2ahgucolrY6dFnkBzycAZOffv31NefIgkJqAb1sVZLIl6sqlq+mHJoFODKVB4MP8S8mwPDBip9sci74moj6d3pqePkW9N5ZDSswxkcopMlfjPIjxjyBp5PjWn8C6e2sC0Ne2YQhIrbn3Bc3VbTbvtmjUx+jGZPTJUt+8lbjGuDwBUBjgnHeNbptW/XNJjfLnEyyiPELmSZUwPuwFaNMkjIyrYzjJA7eW/JdZ1I2i75bQO6Ec1VN4sVdt+60cNiqaxpEihb1kpw8rgOqcQFwGHHm78gcnBJ/HBY2nedwlZ562amRmkHF61YwFJPpjjEmehjOHBJ8EAdv7fif66zqRtbiBIE8111V2NhXauHp3i7QzxKI/TDPVSkFWy35TDth0T5x0Ma0f6Xj05uFfT83WQLyp5cKWbII/fdcR9o+B32e9WPqaj+bXGRXXQq8t+ytwU9dSN+3EpaKAp+4o5qkDCnJ+1pCpJ98gjvxqasPU1B9d9Qy7siAAv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03225"/>
            <a:ext cx="685800" cy="847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2" descr="http://thebarkbehindthebars.com/Templates/animals_friends_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2895600"/>
            <a:ext cx="4114800" cy="21007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6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abella 3.jpg"/>
          <p:cNvPicPr>
            <a:picLocks noChangeAspect="1"/>
          </p:cNvPicPr>
          <p:nvPr/>
        </p:nvPicPr>
        <p:blipFill>
          <a:blip r:embed="rId2" cstate="print"/>
          <a:srcRect r="2500" b="5556"/>
          <a:stretch>
            <a:fillRect/>
          </a:stretch>
        </p:blipFill>
        <p:spPr>
          <a:xfrm>
            <a:off x="0" y="-1"/>
            <a:ext cx="9144000" cy="6810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Activities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Playing soccer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Hanging out with friends and family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Taking pictures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Listening to music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58674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Documents and Settings\ipircio34\Local Settings\Temporary Internet Files\Content.IE5\KBW57UL2\MM90033641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343400"/>
            <a:ext cx="2057400" cy="2057400"/>
          </a:xfrm>
          <a:prstGeom prst="rect">
            <a:avLst/>
          </a:prstGeom>
          <a:noFill/>
        </p:spPr>
      </p:pic>
      <p:pic>
        <p:nvPicPr>
          <p:cNvPr id="2049" name="Picture 1" descr="C:\Documents and Settings\ipircio34\Local Settings\Temporary Internet Files\Content.IE5\TGVGGAH9\MM90022379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0"/>
            <a:ext cx="1949860" cy="1590675"/>
          </a:xfrm>
          <a:prstGeom prst="rect">
            <a:avLst/>
          </a:prstGeom>
          <a:noFill/>
        </p:spPr>
      </p:pic>
      <p:pic>
        <p:nvPicPr>
          <p:cNvPr id="2050" name="Picture 2" descr="http://www.cultofmac.com/wordpress/wp-content/uploads/2010/09/ipod_heart.jpg"/>
          <p:cNvPicPr>
            <a:picLocks noChangeAspect="1" noChangeArrowheads="1"/>
          </p:cNvPicPr>
          <p:nvPr/>
        </p:nvPicPr>
        <p:blipFill>
          <a:blip r:embed="rId5" cstate="print"/>
          <a:srcRect l="9091" t="7328" r="9091" b="6950"/>
          <a:stretch>
            <a:fillRect/>
          </a:stretch>
        </p:blipFill>
        <p:spPr bwMode="auto">
          <a:xfrm>
            <a:off x="5715000" y="4038600"/>
            <a:ext cx="3429000" cy="2819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20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37533_409891336749_650176749_5030700_346881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39000"/>
          </a:xfrm>
          <a:prstGeom prst="rect">
            <a:avLst/>
          </a:prstGeom>
        </p:spPr>
      </p:pic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6096000"/>
            <a:ext cx="11430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http://www.gotomycodes.com/userpics/myspacegraphics/NHL-Glitters/Pittsburgh-Penguin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4275" y="2362200"/>
            <a:ext cx="1609725" cy="1545336"/>
          </a:xfrm>
          <a:prstGeom prst="rect">
            <a:avLst/>
          </a:prstGeom>
          <a:noFill/>
        </p:spPr>
      </p:pic>
      <p:sp>
        <p:nvSpPr>
          <p:cNvPr id="1026" name="AutoShape 2" descr="data:image/jpg;base64,/9j/4AAQSkZJRgABAQAAAQABAAD/2wCEAAkGBhQSEBUSExQWFRQUFxcXFRgXFxgUGBcXGxQWHhQZFBcYHCYfGBojGxQYHy8hJCgpLCwsFh4xNTAqOicrLCkBCQoKDgwOGg8PGiwlHyQuKS8vLCwpNS40NS8sKi8tNS0sKiktLyw0KSwtNSwsKS4pLC0sLCosLjE0NS0vKSw0LP/AABEIAFsAggMBIgACEQEDEQH/xAAcAAABBQEBAQAAAAAAAAAAAAAGAAMEBQcBAgj/xABGEAACAQIDAwYIDAQFBQAAAAABAhEAAwQSIQUxQQYiMlFhcQcTI1Jyc4GyFTM0QlNikZOhsdLTFCSSs4KitMTRQ0SDweH/xAAaAQACAwEBAAAAAAAAAAAAAAACAwABBAUG/8QAMhEAAgECBAQFAgQHAAAAAAAAAQIAAxEEEiExBUFRgRNhcbHwMsEUItHxIzM0QpGh4f/aAAwDAQACEQMRAD8AyDA3VAYFgpOWCVzbpkaAxvFPiT0b1s/5P7iKPxqsrtVYRgqMBaTb926hhpBiRu1HWCNCO0U3/Gv5x/Cuv8SnpXPyt/8ANMVVhLZ2B3PKTLVy4ROcKN0sQBPZpJ38Aa9eP67/ANiufzAqNiOhb7m981GqASy7DS55c5IxtwM5IMiFEkRJCgExPWDU/Y+wHvNlC5jAJBOVUU7mutwB4AanhwmBgrYLSRIUFiOuIge1iB7a1TZuzRYtC38/pXW866enPYCSo7B2mhdsombEV/BTxCLk7frKrB8i7ajn3bhPEWgtlfYSrM3eYNEOyPBJbxtq41vEXbbIQALoTEIZE681SK8itB8Gfxd701901nRyXHzlMOGxlapUszaTCOV/g5xOAPlkCqTC3UJayx4Ak8623Y3/ANqLyX5DYjG3PF2bZuMOmZy2rc7vG3Ov6q619X4zBpdttbuKHRxDKwkEdRBpjZGxbOFsrZsWxbtruUdfEknUk8SdTWu06mfy1+cpim1/BCMFhReu4gu5dVKWVFlBIY9Igs3R4xQxe5PWyID3R6RW8ParKJ+0Vt3hR+RD1qe69ZK1ZKzlW0npuGYanXoZqgubnmYFbX5PtbI0HO0Vlko580Tqj/VO/h20hFae1lXU27nxbiG6x1MPrKecO6NxNAG2cIyXCGEOGZH9YjQxHfofbTaNTPoZzOI4L8O1xt89pXxXK7Sp85MVdFcrs1JJLYeRT07n5W6Yp9j5FPSuflbpgmqjKm/Ye0dxHQt9ze+ajVJxHQt9ze+ajGoNpVTfsPYS15OqDcWdxuWAfRN5Z/IVqdzpGd8mftrI9mMczKNCynL6SkOn4pHtrWLWLF5FvL0bqhx2E9Iexsy+ys1caTm8SUlEYcrj7z1R/wCDP4u96S+6aASKP/Bn8Xe9NfdNIpfWPnKYsF/NHeGlKlSrozuQP8KPyEetT3XrJDWt+FH5EPWp7r1khrn4n657Hg39N3M8mhXlv8pu+sWfSNi3n/zUYYWyGcBjCiS581FBa4fYoJ9lAHKDHm9dNwiDcd7pHV4xpVfYoX7aLDjW8z8acWVeev2+dpVUqVKt08tPRpUqVSSSm+KT0rn5W6j0+/xKelc/K3TFDGVN+w9o9iOhb7m981GNSMT0Lfc3vt/xUerG0p9+w9hPVtyCGBgggg9RG40fckNrgxYOi3WLWOpbunjbPZOjL3jztM+qVgsXlJVpKNGYDeCOiydTCTHeRxqmW4i2VailG2M140f+DP4u96S+6ayfYO3/AB2W1dYeOI8nc3LiB2dV3gVO89vS1jwajyd70192sioVqD5ynLo0Go18recNKVcBrtbZ1YH+FH5EPWp7r1krVrHhSb+SX1q+49ZHtPaQwukK2IiQjRlsj6TEdUSCLZ1MidIVsNZSz2E9Vw2ulDCZm6mROUeOFq0bEw9xQ18jelmQUt9j3DlMcFC+cYAb94uxY7yZ7B1Adg3VI2jjzcY85mlizM3SuOZl3+0wOE9pqGa1U0yicDF4hq7lj8/aKlSrlMmSe5roWd2vdrUrAXwoYFmQnLBVc26ZHSEbx9lPnEKf+4u/0H9yqJMYFW1yfn+ZHvqVtopEGXJB3gHLEjh0TTFSfFWvpX+6H7lc8Va+kf7ofuVUjfmN/vONbLouUZioIIGpHOJBjeRr+FRXUjeI79KmC1a+kf7ofuU6t5Ruv3f6D+5UhHK28rRSmn8dcDOSpJELqRBJCgEkSeIPGmIoooixsJJwmOyAqwzWyZKzGvBkPzWHX7CCNK1jwe+Ff+FBTEzdw7ETfA8rbMQoxCfOHDMJnrbcMdpzD4hkbMpIPX2cQRxB6joaoi8sNyM+zdn7St37a3bTrctsJVlIYH2/+qcxGIVFLuwRVEszEKAOJJOgFfKvJjlrewj58Pc8QxPPQgth7vpJvtntGnaop7ld4QMRjW/mLgdQZWzaJWwp4ZiDNw+3/FwqrmFlG99Ie+EXwtpeXxODjIjScSwkBgCP5ZT0mgnnHdvEaNWOYzHFpAkKTJkyzt51w8Tr3Ce8li/iWcyxmNANwA6lA0A7qbioBzMjPplG0VKuRSiii56mlXK5UkhZawtp3IBSC5AKJh3UAvCSOmN6iSN5p3G7Lt2zGhMZj5PDqAJAkswAGrAe2qfk6eef/F/qLVXfKbot6r/cWazPcOBfebaNNPwbuVGZSADbraR8Js1SjPcKLlIHNt2WBBVWWCFMk5xurlvBWy2WIMhTzMKSpJgZlEsuvWKqhtshYCwQAAcxgMLYQOF3ZoG/gdae5NdM+la/uURQi5vEoyMaa5ANgfO5lnitmW7Zg683MTkwygDNGpcDiRXm5s22bTupGZELZTasdRKmVUhlMbwSNDTnKbov6of6i3Q7hdpFFKEZgZ+cVgEc8SOBgSOsChpgut76zRifDo4l0yAqNLduv6x/EYMNirigQisWIXSFHBe0yFHawq52hsXyQzBRmgGFRRbc9CCADknmGSdGnhTNgxmuuFViysQTA8YR5JCTwUHO3aR5tWWBxCMDYLi4GDRLKxOvlAcpMAznHYxHzap2I1HKVg6NGp/Dq/U4/Kelufc/6HnAa4hBIIgiQR1EcDRRYw1l2IBSCQBkSw4AMBcwIzjXSYOpqu29gCpLbyCFc9cjyb/4gCD9ZT10uTnTbvtf37dOJzJcTKqFawVxsQCD6gS1xmzLdswYPNLHyeHUAZgJZmA4sBpO+qe54v8Aibc+LyRbzxGScoz6ARE76vOUw5r+q/3Fmg6go3K3Mdj6SJiHRBYDTT0EKcDs+3cAGZcx00t2GUtEkBlB13mDBgaTBjuK2cqMVhdAGlrdhVy5gG+bJidYodwONNtp3g6MJiRMiDwYHUHgQKM7Nxb9sc7njnK0b94DR9qsvXI3ESNQFDmvpG4enTxCGjlAqf2nr5esprdu0QSoQqucnKtpm+ObLpc3jKUAANSMVgLaA6iRvm1YVVJHNDswABPUJOm6vdjBeLMZVRpLAA5wm8G407zvCKd39Rof2tiCbhXcqEhRrx3s0gEs28kie6AAQBc3B0mbKKKlHUZj15f99hCe1cwOUZvE5oGaF0mNYhY30qC6VH4Y6mZPD8zCDY+Ba3cIaCcyLCnMQVvIWmNBAU/ZVryitEgjdmt5QTMT4600EgGNFO+rb4NTU88SSTFy4okkkwA0DU0vg1Ou599d7fr0LIxa/SOp8Qprh2okG7EG+nK0z67gWVlXQl4ywQQZYga94NW+w8IUeCQSWTokt0XliSBAGnXXdvWgmMtKugUW41J/6jHed+ponGy0GgzgdQu3APYA0Cja5XSJXELTZXa9tDp5G8qeUNktI3ZrYAJBiRdRiCQDGg41R7N2QS4PNeNwEsCeGcxAUHU6yYjjRl8Gp13N/wBLd7PrV5t7KQCBnA3wLt0CSRPzu2lqjKto3EY6jWrGoQbHcaem8qL9xkPi1JkMFAYhM7Nq1wsykElmjQ8D2VGwe1XYkk5ArZSxdTDQY5uSWGhkDhNEabNTSS5gqYN24RIIIkFoOtUXJbDB/HZp0uAghmUgw4OqkHcaJaWmoEGpjS7F0LAaaX28hbTSTcZZF60twKdVhl+cUMZlE72UgMvao66pdjYIpcIkNLWwIDTpcViSCBlEDjRX8Gr13Pvrv666dmr513767+uhWm6i0dX4lQrVVqlSCLX21t7Sm5Q2SQRuzW8oMEiRettBIBjRTQ9htiksJMjqQMzHsHNyjvJgUc/By+dd++u/rrp2cs9K799d7fr1aI6iwtAxPEKNesahDC/LTpbeD+M2ewQoIk2mOWQEXn2wACepS2p1MTXjk5ZKkLIOrtzTmABRRqd2pH4VeYjAIGXpHO2Rszu/NIeRziY3cKfXZq+dd++u/rqsrZSIKY6imIFVVIUEED06mUW1bzKzxlBJXpyAV8WymG3SCTx40KYmwyOVbeInWd4BBkb9DWjNs1YIm5B3+Wu/roH5QoBibgG4ZQO4IsUaAqLGR8SleszoCL66yspV2uUyXP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238250" cy="866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g;base64,/9j/4AAQSkZJRgABAQAAAQABAAD/2wCEAAkGBhQSEBUSExQWFRQUFxcXFRgXFxgUGBcXGxQWHhQZFBcYHCYfGBojGxQYHy8hJCgpLCwsFh4xNTAqOicrLCkBCQoKDgwOGg8PGiwlHyQuKS8vLCwpNS40NS8sKi8tNS0sKiktLyw0KSwtNSwsKS4pLC0sLCosLjE0NS0vKSw0LP/AABEIAFsAggMBIgACEQEDEQH/xAAcAAABBQEBAQAAAAAAAAAAAAAGAAMEBQcBAgj/xABGEAACAQIDAwYIDAQFBQAAAAABAhEAAwQSIQUxQQYiMlFhcQcTI1Jyc4GyFTM0QlNikZOhsdLTFCSSs4KitMTRQ0SDweH/xAAaAQACAwEBAAAAAAAAAAAAAAACAwABBAUG/8QAMhEAAgECBAQFAgQHAAAAAAAAAQIAAxEEEiExBUFRgRNhcbHwMsEUItHxIzM0QpGh4f/aAAwDAQACEQMRAD8AyDA3VAYFgpOWCVzbpkaAxvFPiT0b1s/5P7iKPxqsrtVYRgqMBaTb926hhpBiRu1HWCNCO0U3/Gv5x/Cuv8SnpXPyt/8ANMVVhLZ2B3PKTLVy4ROcKN0sQBPZpJ38Aa9eP67/ANiufzAqNiOhb7m981GqASy7DS55c5IxtwM5IMiFEkRJCgExPWDU/Y+wHvNlC5jAJBOVUU7mutwB4AanhwmBgrYLSRIUFiOuIge1iB7a1TZuzRYtC38/pXW866enPYCSo7B2mhdsombEV/BTxCLk7frKrB8i7ajn3bhPEWgtlfYSrM3eYNEOyPBJbxtq41vEXbbIQALoTEIZE681SK8itB8Gfxd701901nRyXHzlMOGxlapUszaTCOV/g5xOAPlkCqTC3UJayx4Ak8623Y3/ANqLyX5DYjG3PF2bZuMOmZy2rc7vG3Ov6q619X4zBpdttbuKHRxDKwkEdRBpjZGxbOFsrZsWxbtruUdfEknUk8SdTWu06mfy1+cpim1/BCMFhReu4gu5dVKWVFlBIY9Igs3R4xQxe5PWyID3R6RW8ParKJ+0Vt3hR+RD1qe69ZK1ZKzlW0npuGYanXoZqgubnmYFbX5PtbI0HO0Vlko580Tqj/VO/h20hFae1lXU27nxbiG6x1MPrKecO6NxNAG2cIyXCGEOGZH9YjQxHfofbTaNTPoZzOI4L8O1xt89pXxXK7Sp85MVdFcrs1JJLYeRT07n5W6Yp9j5FPSuflbpgmqjKm/Ye0dxHQt9ze+ajVJxHQt9ze+ajGoNpVTfsPYS15OqDcWdxuWAfRN5Z/IVqdzpGd8mftrI9mMczKNCynL6SkOn4pHtrWLWLF5FvL0bqhx2E9Iexsy+ys1caTm8SUlEYcrj7z1R/wCDP4u96S+6aASKP/Bn8Xe9NfdNIpfWPnKYsF/NHeGlKlSrozuQP8KPyEetT3XrJDWt+FH5EPWp7r1khrn4n657Hg39N3M8mhXlv8pu+sWfSNi3n/zUYYWyGcBjCiS581FBa4fYoJ9lAHKDHm9dNwiDcd7pHV4xpVfYoX7aLDjW8z8acWVeev2+dpVUqVKt08tPRpUqVSSSm+KT0rn5W6j0+/xKelc/K3TFDGVN+w9o9iOhb7m981GNSMT0Lfc3vt/xUerG0p9+w9hPVtyCGBgggg9RG40fckNrgxYOi3WLWOpbunjbPZOjL3jztM+qVgsXlJVpKNGYDeCOiydTCTHeRxqmW4i2VailG2M140f+DP4u96S+6ayfYO3/AB2W1dYeOI8nc3LiB2dV3gVO89vS1jwajyd70192sioVqD5ynLo0Go18recNKVcBrtbZ1YH+FH5EPWp7r1krVrHhSb+SX1q+49ZHtPaQwukK2IiQjRlsj6TEdUSCLZ1MidIVsNZSz2E9Vw2ulDCZm6mROUeOFq0bEw9xQ18jelmQUt9j3DlMcFC+cYAb94uxY7yZ7B1Adg3VI2jjzcY85mlizM3SuOZl3+0wOE9pqGa1U0yicDF4hq7lj8/aKlSrlMmSe5roWd2vdrUrAXwoYFmQnLBVc26ZHSEbx9lPnEKf+4u/0H9yqJMYFW1yfn+ZHvqVtopEGXJB3gHLEjh0TTFSfFWvpX+6H7lc8Va+kf7ofuVUjfmN/vONbLouUZioIIGpHOJBjeRr+FRXUjeI79KmC1a+kf7ofuU6t5Ruv3f6D+5UhHK28rRSmn8dcDOSpJELqRBJCgEkSeIPGmIoooixsJJwmOyAqwzWyZKzGvBkPzWHX7CCNK1jwe+Ff+FBTEzdw7ETfA8rbMQoxCfOHDMJnrbcMdpzD4hkbMpIPX2cQRxB6joaoi8sNyM+zdn7St37a3bTrctsJVlIYH2/+qcxGIVFLuwRVEszEKAOJJOgFfKvJjlrewj58Pc8QxPPQgth7vpJvtntGnaop7ld4QMRjW/mLgdQZWzaJWwp4ZiDNw+3/FwqrmFlG99Ie+EXwtpeXxODjIjScSwkBgCP5ZT0mgnnHdvEaNWOYzHFpAkKTJkyzt51w8Tr3Ce8li/iWcyxmNANwA6lA0A7qbioBzMjPplG0VKuRSiii56mlXK5UkhZawtp3IBSC5AKJh3UAvCSOmN6iSN5p3G7Lt2zGhMZj5PDqAJAkswAGrAe2qfk6eef/F/qLVXfKbot6r/cWazPcOBfebaNNPwbuVGZSADbraR8Js1SjPcKLlIHNt2WBBVWWCFMk5xurlvBWy2WIMhTzMKSpJgZlEsuvWKqhtshYCwQAAcxgMLYQOF3ZoG/gdae5NdM+la/uURQi5vEoyMaa5ANgfO5lnitmW7Zg683MTkwygDNGpcDiRXm5s22bTupGZELZTasdRKmVUhlMbwSNDTnKbov6of6i3Q7hdpFFKEZgZ+cVgEc8SOBgSOsChpgut76zRifDo4l0yAqNLduv6x/EYMNirigQisWIXSFHBe0yFHawq52hsXyQzBRmgGFRRbc9CCADknmGSdGnhTNgxmuuFViysQTA8YR5JCTwUHO3aR5tWWBxCMDYLi4GDRLKxOvlAcpMAznHYxHzap2I1HKVg6NGp/Dq/U4/Kelufc/6HnAa4hBIIgiQR1EcDRRYw1l2IBSCQBkSw4AMBcwIzjXSYOpqu29gCpLbyCFc9cjyb/4gCD9ZT10uTnTbvtf37dOJzJcTKqFawVxsQCD6gS1xmzLdswYPNLHyeHUAZgJZmA4sBpO+qe54v8Aibc+LyRbzxGScoz6ARE76vOUw5r+q/3Fmg6go3K3Mdj6SJiHRBYDTT0EKcDs+3cAGZcx00t2GUtEkBlB13mDBgaTBjuK2cqMVhdAGlrdhVy5gG+bJidYodwONNtp3g6MJiRMiDwYHUHgQKM7Nxb9sc7njnK0b94DR9qsvXI3ESNQFDmvpG4enTxCGjlAqf2nr5esprdu0QSoQqucnKtpm+ObLpc3jKUAANSMVgLaA6iRvm1YVVJHNDswABPUJOm6vdjBeLMZVRpLAA5wm8G407zvCKd39Rof2tiCbhXcqEhRrx3s0gEs28kie6AAQBc3B0mbKKKlHUZj15f99hCe1cwOUZvE5oGaF0mNYhY30qC6VH4Y6mZPD8zCDY+Ba3cIaCcyLCnMQVvIWmNBAU/ZVryitEgjdmt5QTMT4600EgGNFO+rb4NTU88SSTFy4okkkwA0DU0vg1Ou599d7fr0LIxa/SOp8Qprh2okG7EG+nK0z67gWVlXQl4ywQQZYga94NW+w8IUeCQSWTokt0XliSBAGnXXdvWgmMtKugUW41J/6jHed+ponGy0GgzgdQu3APYA0Cja5XSJXELTZXa9tDp5G8qeUNktI3ZrYAJBiRdRiCQDGg41R7N2QS4PNeNwEsCeGcxAUHU6yYjjRl8Gp13N/wBLd7PrV5t7KQCBnA3wLt0CSRPzu2lqjKto3EY6jWrGoQbHcaem8qL9xkPi1JkMFAYhM7Nq1wsykElmjQ8D2VGwe1XYkk5ArZSxdTDQY5uSWGhkDhNEabNTSS5gqYN24RIIIkFoOtUXJbDB/HZp0uAghmUgw4OqkHcaJaWmoEGpjS7F0LAaaX28hbTSTcZZF60twKdVhl+cUMZlE72UgMvao66pdjYIpcIkNLWwIDTpcViSCBlEDjRX8Gr13Pvrv666dmr513767+uhWm6i0dX4lQrVVqlSCLX21t7Sm5Q2SQRuzW8oMEiRettBIBjRTQ9htiksJMjqQMzHsHNyjvJgUc/By+dd++u/rrp2cs9K799d7fr1aI6iwtAxPEKNesahDC/LTpbeD+M2ewQoIk2mOWQEXn2wACepS2p1MTXjk5ZKkLIOrtzTmABRRqd2pH4VeYjAIGXpHO2Rszu/NIeRziY3cKfXZq+dd++u/rqsrZSIKY6imIFVVIUEED06mUW1bzKzxlBJXpyAV8WymG3SCTx40KYmwyOVbeInWd4BBkb9DWjNs1YIm5B3+Wu/roH5QoBibgG4ZQO4IsUaAqLGR8SleszoCL66yspV2uUyXP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238250" cy="866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junglefitnessoc.com/wp-content/uploads/2010/09/800px-zip-line_over_rainforest_canopy_4_january_2005_costa_r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99904" y="1"/>
            <a:ext cx="2544095" cy="1752599"/>
          </a:xfrm>
          <a:prstGeom prst="rect">
            <a:avLst/>
          </a:prstGeom>
          <a:noFill/>
        </p:spPr>
      </p:pic>
      <p:pic>
        <p:nvPicPr>
          <p:cNvPr id="12" name="Content Placeholder 11" descr="9723_1219398489556_1366719658_616468_1006689_n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0" y="-1"/>
            <a:ext cx="2588897" cy="1524001"/>
          </a:xfrm>
        </p:spPr>
      </p:pic>
      <p:sp>
        <p:nvSpPr>
          <p:cNvPr id="14" name="TextBox 13"/>
          <p:cNvSpPr txBox="1"/>
          <p:nvPr/>
        </p:nvSpPr>
        <p:spPr>
          <a:xfrm>
            <a:off x="0" y="23622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Italy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27432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</a:rPr>
              <a:t>Traveling	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36576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 SI (summer institute)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2133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Penguins!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600" y="2667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Zip Lining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6600" y="3276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Jersey Shore!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29000" y="17526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hlinkClick r:id="rId7" action="ppaction://hlinkfile"/>
              </a:rPr>
              <a:t> SNL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favorite things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" name="Picture 6" descr="http://images.teamtalk.com/08/09/800x600/Italian-flag_118244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0" y="5943600"/>
            <a:ext cx="1752600" cy="1314450"/>
          </a:xfrm>
          <a:prstGeom prst="rect">
            <a:avLst/>
          </a:prstGeom>
          <a:noFill/>
        </p:spPr>
      </p:pic>
      <p:pic>
        <p:nvPicPr>
          <p:cNvPr id="3" name="Picture 2" descr="C:\Documents and Settings\ipircio34\Local Settings\Temporary Internet Files\Content.IE5\5WK2UEAP\MM900336637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8200" y="5486400"/>
            <a:ext cx="609600" cy="438150"/>
          </a:xfrm>
          <a:prstGeom prst="rect">
            <a:avLst/>
          </a:prstGeom>
          <a:noFill/>
        </p:spPr>
      </p:pic>
      <p:pic>
        <p:nvPicPr>
          <p:cNvPr id="22" name="Picture 21" descr="C:\Documents and Settings\ipircio34\Local Settings\Temporary Internet Files\Content.IE5\5WK2UEAP\MM900336637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14800" y="5715000"/>
            <a:ext cx="1908312" cy="13716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76600" y="38100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Titanic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9000" y="4343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Taken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static.reelmovienews.com/images/gallery/taken-movie-poster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29400" y="5257800"/>
            <a:ext cx="2514600" cy="2133600"/>
          </a:xfrm>
          <a:prstGeom prst="rect">
            <a:avLst/>
          </a:prstGeom>
          <a:noFill/>
        </p:spPr>
      </p:pic>
      <p:pic>
        <p:nvPicPr>
          <p:cNvPr id="7" name="Picture 4" descr="http://www.daniusoft.com/images/iphone-wallpaper/movie/Titani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0" y="1066800"/>
            <a:ext cx="3048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50"/>
                            </p:stCondLst>
                            <p:childTnLst>
                              <p:par>
                                <p:cTn id="2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49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49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6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650"/>
                            </p:stCondLst>
                            <p:childTnLst>
                              <p:par>
                                <p:cTn id="6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50"/>
                            </p:stCondLst>
                            <p:childTnLst>
                              <p:par>
                                <p:cTn id="6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85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385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38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65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55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50"/>
                            </p:stCondLst>
                            <p:childTnLst>
                              <p:par>
                                <p:cTn id="9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550"/>
                            </p:stCondLst>
                            <p:childTnLst>
                              <p:par>
                                <p:cTn id="9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5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550"/>
                            </p:stCondLst>
                            <p:childTnLst>
                              <p:par>
                                <p:cTn id="10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550"/>
                            </p:stCondLst>
                            <p:childTnLst>
                              <p:par>
                                <p:cTn id="11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9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6550"/>
                            </p:stCondLst>
                            <p:childTnLst>
                              <p:par>
                                <p:cTn id="165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" grpId="0"/>
      <p:bldP spid="23" grpId="0"/>
      <p:bldP spid="23" grpId="1"/>
      <p:bldP spid="24" grpId="0"/>
      <p:bldP spid="24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168</Words>
  <Application>Microsoft Office PowerPoint</Application>
  <PresentationFormat>On-screen Show (4:3)</PresentationFormat>
  <Paragraphs>104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Isabella Pircio</vt:lpstr>
      <vt:lpstr>About me </vt:lpstr>
      <vt:lpstr>My family</vt:lpstr>
      <vt:lpstr>Education </vt:lpstr>
      <vt:lpstr>Middle School Schedule</vt:lpstr>
      <vt:lpstr>Volunteer</vt:lpstr>
      <vt:lpstr>Activities</vt:lpstr>
      <vt:lpstr>My favorite things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Mount Lebanon School District</dc:creator>
  <cp:lastModifiedBy>Mount Lebanon School District</cp:lastModifiedBy>
  <cp:revision>212</cp:revision>
  <dcterms:created xsi:type="dcterms:W3CDTF">2010-09-07T13:00:59Z</dcterms:created>
  <dcterms:modified xsi:type="dcterms:W3CDTF">2010-10-27T15:45:09Z</dcterms:modified>
</cp:coreProperties>
</file>